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3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4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0"/>
  </p:notes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300" r:id="rId16"/>
    <p:sldId id="328" r:id="rId17"/>
    <p:sldId id="326" r:id="rId18"/>
    <p:sldId id="327" r:id="rId19"/>
  </p:sldIdLst>
  <p:sldSz cx="10079038" cy="7559675"/>
  <p:notesSz cx="6858000" cy="9144000"/>
  <p:defaultTextStyle>
    <a:defPPr>
      <a:defRPr lang="en-US"/>
    </a:defPPr>
    <a:lvl1pPr marL="0" algn="l" defTabSz="989615" rtl="0" eaLnBrk="1" latinLnBrk="0" hangingPunct="1">
      <a:defRPr sz="1948" kern="1200">
        <a:solidFill>
          <a:schemeClr val="tx1"/>
        </a:solidFill>
        <a:latin typeface="+mn-lt"/>
        <a:ea typeface="+mn-ea"/>
        <a:cs typeface="+mn-cs"/>
      </a:defRPr>
    </a:lvl1pPr>
    <a:lvl2pPr marL="494807" algn="l" defTabSz="989615" rtl="0" eaLnBrk="1" latinLnBrk="0" hangingPunct="1">
      <a:defRPr sz="1948" kern="1200">
        <a:solidFill>
          <a:schemeClr val="tx1"/>
        </a:solidFill>
        <a:latin typeface="+mn-lt"/>
        <a:ea typeface="+mn-ea"/>
        <a:cs typeface="+mn-cs"/>
      </a:defRPr>
    </a:lvl2pPr>
    <a:lvl3pPr marL="989615" algn="l" defTabSz="989615" rtl="0" eaLnBrk="1" latinLnBrk="0" hangingPunct="1">
      <a:defRPr sz="1948" kern="1200">
        <a:solidFill>
          <a:schemeClr val="tx1"/>
        </a:solidFill>
        <a:latin typeface="+mn-lt"/>
        <a:ea typeface="+mn-ea"/>
        <a:cs typeface="+mn-cs"/>
      </a:defRPr>
    </a:lvl3pPr>
    <a:lvl4pPr marL="1484423" algn="l" defTabSz="989615" rtl="0" eaLnBrk="1" latinLnBrk="0" hangingPunct="1">
      <a:defRPr sz="1948" kern="1200">
        <a:solidFill>
          <a:schemeClr val="tx1"/>
        </a:solidFill>
        <a:latin typeface="+mn-lt"/>
        <a:ea typeface="+mn-ea"/>
        <a:cs typeface="+mn-cs"/>
      </a:defRPr>
    </a:lvl4pPr>
    <a:lvl5pPr marL="1979229" algn="l" defTabSz="989615" rtl="0" eaLnBrk="1" latinLnBrk="0" hangingPunct="1">
      <a:defRPr sz="1948" kern="1200">
        <a:solidFill>
          <a:schemeClr val="tx1"/>
        </a:solidFill>
        <a:latin typeface="+mn-lt"/>
        <a:ea typeface="+mn-ea"/>
        <a:cs typeface="+mn-cs"/>
      </a:defRPr>
    </a:lvl5pPr>
    <a:lvl6pPr marL="2474036" algn="l" defTabSz="989615" rtl="0" eaLnBrk="1" latinLnBrk="0" hangingPunct="1">
      <a:defRPr sz="1948" kern="1200">
        <a:solidFill>
          <a:schemeClr val="tx1"/>
        </a:solidFill>
        <a:latin typeface="+mn-lt"/>
        <a:ea typeface="+mn-ea"/>
        <a:cs typeface="+mn-cs"/>
      </a:defRPr>
    </a:lvl6pPr>
    <a:lvl7pPr marL="2968844" algn="l" defTabSz="989615" rtl="0" eaLnBrk="1" latinLnBrk="0" hangingPunct="1">
      <a:defRPr sz="1948" kern="1200">
        <a:solidFill>
          <a:schemeClr val="tx1"/>
        </a:solidFill>
        <a:latin typeface="+mn-lt"/>
        <a:ea typeface="+mn-ea"/>
        <a:cs typeface="+mn-cs"/>
      </a:defRPr>
    </a:lvl7pPr>
    <a:lvl8pPr marL="3463652" algn="l" defTabSz="989615" rtl="0" eaLnBrk="1" latinLnBrk="0" hangingPunct="1">
      <a:defRPr sz="1948" kern="1200">
        <a:solidFill>
          <a:schemeClr val="tx1"/>
        </a:solidFill>
        <a:latin typeface="+mn-lt"/>
        <a:ea typeface="+mn-ea"/>
        <a:cs typeface="+mn-cs"/>
      </a:defRPr>
    </a:lvl8pPr>
    <a:lvl9pPr marL="3958459" algn="l" defTabSz="989615" rtl="0" eaLnBrk="1" latinLnBrk="0" hangingPunct="1">
      <a:defRPr sz="19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1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058" autoAdjust="0"/>
  </p:normalViewPr>
  <p:slideViewPr>
    <p:cSldViewPr snapToGrid="0">
      <p:cViewPr>
        <p:scale>
          <a:sx n="57" d="100"/>
          <a:sy n="57" d="100"/>
        </p:scale>
        <p:origin x="-1566" y="30"/>
      </p:cViewPr>
      <p:guideLst>
        <p:guide orient="horz" pos="2381"/>
        <p:guide pos="317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318D19-66A0-4865-BA09-96114A896C7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A1A164-9A30-48A1-BC7A-F97DA2DAEB4F}">
      <dgm:prSet/>
      <dgm:spPr/>
      <dgm:t>
        <a:bodyPr/>
        <a:lstStyle/>
        <a:p>
          <a:pPr rtl="0"/>
          <a:r>
            <a:rPr lang="tr-TR" dirty="0" smtClean="0">
              <a:solidFill>
                <a:srgbClr val="FF0000"/>
              </a:solidFill>
            </a:rPr>
            <a:t>1</a:t>
          </a:r>
          <a:r>
            <a:rPr lang="en-US" dirty="0" smtClean="0">
              <a:solidFill>
                <a:srgbClr val="FF0000"/>
              </a:solidFill>
            </a:rPr>
            <a:t>)</a:t>
          </a:r>
          <a:r>
            <a:rPr lang="en-US" dirty="0" smtClean="0"/>
            <a:t> </a:t>
          </a:r>
          <a:r>
            <a:rPr lang="tr-TR" dirty="0" smtClean="0"/>
            <a:t>Derste öğretmenimi dikkatli bir şekilde dinlerim</a:t>
          </a:r>
        </a:p>
      </dgm:t>
    </dgm:pt>
    <dgm:pt modelId="{7EAFE65F-E353-41F6-B8B7-28A067288EA0}" type="parTrans" cxnId="{6D7CD3FA-1F61-4AE7-8F37-BC39C4A051C5}">
      <dgm:prSet/>
      <dgm:spPr/>
      <dgm:t>
        <a:bodyPr/>
        <a:lstStyle/>
        <a:p>
          <a:endParaRPr lang="en-US"/>
        </a:p>
      </dgm:t>
    </dgm:pt>
    <dgm:pt modelId="{B6F59396-8D12-4B5F-AE33-BF265552D106}" type="sibTrans" cxnId="{6D7CD3FA-1F61-4AE7-8F37-BC39C4A051C5}">
      <dgm:prSet/>
      <dgm:spPr/>
      <dgm:t>
        <a:bodyPr/>
        <a:lstStyle/>
        <a:p>
          <a:endParaRPr lang="en-US"/>
        </a:p>
      </dgm:t>
    </dgm:pt>
    <dgm:pt modelId="{3259D87D-7509-417F-AB19-1F422228504B}" type="pres">
      <dgm:prSet presAssocID="{2D318D19-66A0-4865-BA09-96114A896C7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F02EF8-5DC7-48B8-90D2-A3DA91170803}" type="pres">
      <dgm:prSet presAssocID="{A3A1A164-9A30-48A1-BC7A-F97DA2DAEB4F}" presName="circle1" presStyleLbl="node1" presStyleIdx="0" presStyleCnt="1" custLinFactNeighborY="463"/>
      <dgm:spPr/>
    </dgm:pt>
    <dgm:pt modelId="{D8243531-9D3F-43F4-90F6-806227E7E4C6}" type="pres">
      <dgm:prSet presAssocID="{A3A1A164-9A30-48A1-BC7A-F97DA2DAEB4F}" presName="space" presStyleCnt="0"/>
      <dgm:spPr/>
    </dgm:pt>
    <dgm:pt modelId="{94A2F810-B32D-4268-9671-85B63FEEEFEF}" type="pres">
      <dgm:prSet presAssocID="{A3A1A164-9A30-48A1-BC7A-F97DA2DAEB4F}" presName="rect1" presStyleLbl="alignAcc1" presStyleIdx="0" presStyleCnt="1" custScaleX="101000" custLinFactNeighborY="3205"/>
      <dgm:spPr/>
      <dgm:t>
        <a:bodyPr/>
        <a:lstStyle/>
        <a:p>
          <a:endParaRPr lang="tr-TR"/>
        </a:p>
      </dgm:t>
    </dgm:pt>
    <dgm:pt modelId="{9878A4AC-9637-4D5D-81F6-D2A78DA5E0B1}" type="pres">
      <dgm:prSet presAssocID="{A3A1A164-9A30-48A1-BC7A-F97DA2DAEB4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46EE540-A9F2-49A2-9F66-FA099F0AB3D5}" type="presOf" srcId="{A3A1A164-9A30-48A1-BC7A-F97DA2DAEB4F}" destId="{94A2F810-B32D-4268-9671-85B63FEEEFEF}" srcOrd="0" destOrd="0" presId="urn:microsoft.com/office/officeart/2005/8/layout/target3"/>
    <dgm:cxn modelId="{6D7CD3FA-1F61-4AE7-8F37-BC39C4A051C5}" srcId="{2D318D19-66A0-4865-BA09-96114A896C75}" destId="{A3A1A164-9A30-48A1-BC7A-F97DA2DAEB4F}" srcOrd="0" destOrd="0" parTransId="{7EAFE65F-E353-41F6-B8B7-28A067288EA0}" sibTransId="{B6F59396-8D12-4B5F-AE33-BF265552D106}"/>
    <dgm:cxn modelId="{4A26C5DF-127F-449A-83F1-E4F599B7FC54}" type="presOf" srcId="{A3A1A164-9A30-48A1-BC7A-F97DA2DAEB4F}" destId="{9878A4AC-9637-4D5D-81F6-D2A78DA5E0B1}" srcOrd="1" destOrd="0" presId="urn:microsoft.com/office/officeart/2005/8/layout/target3"/>
    <dgm:cxn modelId="{2AB56493-5EF2-4166-B0C3-8B17A6CE225D}" type="presOf" srcId="{2D318D19-66A0-4865-BA09-96114A896C75}" destId="{3259D87D-7509-417F-AB19-1F422228504B}" srcOrd="0" destOrd="0" presId="urn:microsoft.com/office/officeart/2005/8/layout/target3"/>
    <dgm:cxn modelId="{A86FD157-F068-4502-969E-1EB3845BF8F1}" type="presParOf" srcId="{3259D87D-7509-417F-AB19-1F422228504B}" destId="{96F02EF8-5DC7-48B8-90D2-A3DA91170803}" srcOrd="0" destOrd="0" presId="urn:microsoft.com/office/officeart/2005/8/layout/target3"/>
    <dgm:cxn modelId="{DDE94FD8-1D3B-4BC9-BC2F-FF17DCF0F08A}" type="presParOf" srcId="{3259D87D-7509-417F-AB19-1F422228504B}" destId="{D8243531-9D3F-43F4-90F6-806227E7E4C6}" srcOrd="1" destOrd="0" presId="urn:microsoft.com/office/officeart/2005/8/layout/target3"/>
    <dgm:cxn modelId="{40AEF41F-6796-4DB2-9933-A574489E9FCC}" type="presParOf" srcId="{3259D87D-7509-417F-AB19-1F422228504B}" destId="{94A2F810-B32D-4268-9671-85B63FEEEFEF}" srcOrd="2" destOrd="0" presId="urn:microsoft.com/office/officeart/2005/8/layout/target3"/>
    <dgm:cxn modelId="{992D795E-FA39-4681-9CAE-DD23DE114B44}" type="presParOf" srcId="{3259D87D-7509-417F-AB19-1F422228504B}" destId="{9878A4AC-9637-4D5D-81F6-D2A78DA5E0B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D318D19-66A0-4865-BA09-96114A896C7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A1A164-9A30-48A1-BC7A-F97DA2DAEB4F}">
      <dgm:prSet/>
      <dgm:spPr/>
      <dgm:t>
        <a:bodyPr/>
        <a:lstStyle/>
        <a:p>
          <a:pPr rtl="0"/>
          <a:r>
            <a:rPr lang="tr-TR" dirty="0" smtClean="0">
              <a:solidFill>
                <a:srgbClr val="FF0000"/>
              </a:solidFill>
            </a:rPr>
            <a:t>10</a:t>
          </a:r>
          <a:r>
            <a:rPr lang="en-US" dirty="0" smtClean="0">
              <a:solidFill>
                <a:srgbClr val="FF0000"/>
              </a:solidFill>
            </a:rPr>
            <a:t>)</a:t>
          </a:r>
          <a:r>
            <a:rPr lang="en-US" dirty="0" smtClean="0"/>
            <a:t> </a:t>
          </a:r>
          <a:r>
            <a:rPr lang="tr-TR" dirty="0" smtClean="0"/>
            <a:t>Ders araç ve gereçlerini hazırladıktan sonra ders çalışmaya başlarım.</a:t>
          </a:r>
        </a:p>
      </dgm:t>
    </dgm:pt>
    <dgm:pt modelId="{7EAFE65F-E353-41F6-B8B7-28A067288EA0}" type="parTrans" cxnId="{6D7CD3FA-1F61-4AE7-8F37-BC39C4A051C5}">
      <dgm:prSet/>
      <dgm:spPr/>
      <dgm:t>
        <a:bodyPr/>
        <a:lstStyle/>
        <a:p>
          <a:endParaRPr lang="en-US"/>
        </a:p>
      </dgm:t>
    </dgm:pt>
    <dgm:pt modelId="{B6F59396-8D12-4B5F-AE33-BF265552D106}" type="sibTrans" cxnId="{6D7CD3FA-1F61-4AE7-8F37-BC39C4A051C5}">
      <dgm:prSet/>
      <dgm:spPr/>
      <dgm:t>
        <a:bodyPr/>
        <a:lstStyle/>
        <a:p>
          <a:endParaRPr lang="en-US"/>
        </a:p>
      </dgm:t>
    </dgm:pt>
    <dgm:pt modelId="{3259D87D-7509-417F-AB19-1F422228504B}" type="pres">
      <dgm:prSet presAssocID="{2D318D19-66A0-4865-BA09-96114A896C7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F02EF8-5DC7-48B8-90D2-A3DA91170803}" type="pres">
      <dgm:prSet presAssocID="{A3A1A164-9A30-48A1-BC7A-F97DA2DAEB4F}" presName="circle1" presStyleLbl="node1" presStyleIdx="0" presStyleCnt="1" custLinFactNeighborY="463"/>
      <dgm:spPr/>
    </dgm:pt>
    <dgm:pt modelId="{D8243531-9D3F-43F4-90F6-806227E7E4C6}" type="pres">
      <dgm:prSet presAssocID="{A3A1A164-9A30-48A1-BC7A-F97DA2DAEB4F}" presName="space" presStyleCnt="0"/>
      <dgm:spPr/>
    </dgm:pt>
    <dgm:pt modelId="{94A2F810-B32D-4268-9671-85B63FEEEFEF}" type="pres">
      <dgm:prSet presAssocID="{A3A1A164-9A30-48A1-BC7A-F97DA2DAEB4F}" presName="rect1" presStyleLbl="alignAcc1" presStyleIdx="0" presStyleCnt="1" custScaleX="101000" custLinFactNeighborY="3205"/>
      <dgm:spPr/>
      <dgm:t>
        <a:bodyPr/>
        <a:lstStyle/>
        <a:p>
          <a:endParaRPr lang="tr-TR"/>
        </a:p>
      </dgm:t>
    </dgm:pt>
    <dgm:pt modelId="{9878A4AC-9637-4D5D-81F6-D2A78DA5E0B1}" type="pres">
      <dgm:prSet presAssocID="{A3A1A164-9A30-48A1-BC7A-F97DA2DAEB4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D7CD3FA-1F61-4AE7-8F37-BC39C4A051C5}" srcId="{2D318D19-66A0-4865-BA09-96114A896C75}" destId="{A3A1A164-9A30-48A1-BC7A-F97DA2DAEB4F}" srcOrd="0" destOrd="0" parTransId="{7EAFE65F-E353-41F6-B8B7-28A067288EA0}" sibTransId="{B6F59396-8D12-4B5F-AE33-BF265552D106}"/>
    <dgm:cxn modelId="{600FB4A4-3C2E-4EA6-95BD-65782F3709F8}" type="presOf" srcId="{2D318D19-66A0-4865-BA09-96114A896C75}" destId="{3259D87D-7509-417F-AB19-1F422228504B}" srcOrd="0" destOrd="0" presId="urn:microsoft.com/office/officeart/2005/8/layout/target3"/>
    <dgm:cxn modelId="{6BAE11B4-A179-4180-894E-6828D286C11E}" type="presOf" srcId="{A3A1A164-9A30-48A1-BC7A-F97DA2DAEB4F}" destId="{9878A4AC-9637-4D5D-81F6-D2A78DA5E0B1}" srcOrd="1" destOrd="0" presId="urn:microsoft.com/office/officeart/2005/8/layout/target3"/>
    <dgm:cxn modelId="{D8D319F7-A749-46D1-967C-91AA00FFB2F9}" type="presOf" srcId="{A3A1A164-9A30-48A1-BC7A-F97DA2DAEB4F}" destId="{94A2F810-B32D-4268-9671-85B63FEEEFEF}" srcOrd="0" destOrd="0" presId="urn:microsoft.com/office/officeart/2005/8/layout/target3"/>
    <dgm:cxn modelId="{7A62389C-A740-44AC-AB80-E0C87E1CCEF5}" type="presParOf" srcId="{3259D87D-7509-417F-AB19-1F422228504B}" destId="{96F02EF8-5DC7-48B8-90D2-A3DA91170803}" srcOrd="0" destOrd="0" presId="urn:microsoft.com/office/officeart/2005/8/layout/target3"/>
    <dgm:cxn modelId="{550C2AB7-1004-43BB-9A46-D6B6805EDC8A}" type="presParOf" srcId="{3259D87D-7509-417F-AB19-1F422228504B}" destId="{D8243531-9D3F-43F4-90F6-806227E7E4C6}" srcOrd="1" destOrd="0" presId="urn:microsoft.com/office/officeart/2005/8/layout/target3"/>
    <dgm:cxn modelId="{85765B42-9627-4011-AAA5-6EDC29680C6C}" type="presParOf" srcId="{3259D87D-7509-417F-AB19-1F422228504B}" destId="{94A2F810-B32D-4268-9671-85B63FEEEFEF}" srcOrd="2" destOrd="0" presId="urn:microsoft.com/office/officeart/2005/8/layout/target3"/>
    <dgm:cxn modelId="{F965FEA8-454F-42D9-A459-408626549F7F}" type="presParOf" srcId="{3259D87D-7509-417F-AB19-1F422228504B}" destId="{9878A4AC-9637-4D5D-81F6-D2A78DA5E0B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D318D19-66A0-4865-BA09-96114A896C7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A1A164-9A30-48A1-BC7A-F97DA2DAEB4F}">
      <dgm:prSet/>
      <dgm:spPr/>
      <dgm:t>
        <a:bodyPr/>
        <a:lstStyle/>
        <a:p>
          <a:pPr rtl="0"/>
          <a:r>
            <a:rPr lang="tr-TR" dirty="0" smtClean="0">
              <a:solidFill>
                <a:srgbClr val="FF0000"/>
              </a:solidFill>
            </a:rPr>
            <a:t>11</a:t>
          </a:r>
          <a:r>
            <a:rPr lang="en-US" dirty="0" smtClean="0">
              <a:solidFill>
                <a:srgbClr val="FF0000"/>
              </a:solidFill>
            </a:rPr>
            <a:t>)</a:t>
          </a:r>
          <a:r>
            <a:rPr lang="en-US" dirty="0" smtClean="0"/>
            <a:t> </a:t>
          </a:r>
          <a:r>
            <a:rPr lang="tr-TR" dirty="0" smtClean="0"/>
            <a:t>Çözemediğim soruları öğretmenime sorarak daha iyi anlamaya çalışırım.</a:t>
          </a:r>
        </a:p>
      </dgm:t>
    </dgm:pt>
    <dgm:pt modelId="{7EAFE65F-E353-41F6-B8B7-28A067288EA0}" type="parTrans" cxnId="{6D7CD3FA-1F61-4AE7-8F37-BC39C4A051C5}">
      <dgm:prSet/>
      <dgm:spPr/>
      <dgm:t>
        <a:bodyPr/>
        <a:lstStyle/>
        <a:p>
          <a:endParaRPr lang="en-US"/>
        </a:p>
      </dgm:t>
    </dgm:pt>
    <dgm:pt modelId="{B6F59396-8D12-4B5F-AE33-BF265552D106}" type="sibTrans" cxnId="{6D7CD3FA-1F61-4AE7-8F37-BC39C4A051C5}">
      <dgm:prSet/>
      <dgm:spPr/>
      <dgm:t>
        <a:bodyPr/>
        <a:lstStyle/>
        <a:p>
          <a:endParaRPr lang="en-US"/>
        </a:p>
      </dgm:t>
    </dgm:pt>
    <dgm:pt modelId="{3259D87D-7509-417F-AB19-1F422228504B}" type="pres">
      <dgm:prSet presAssocID="{2D318D19-66A0-4865-BA09-96114A896C7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F02EF8-5DC7-48B8-90D2-A3DA91170803}" type="pres">
      <dgm:prSet presAssocID="{A3A1A164-9A30-48A1-BC7A-F97DA2DAEB4F}" presName="circle1" presStyleLbl="node1" presStyleIdx="0" presStyleCnt="1" custLinFactNeighborY="463"/>
      <dgm:spPr/>
    </dgm:pt>
    <dgm:pt modelId="{D8243531-9D3F-43F4-90F6-806227E7E4C6}" type="pres">
      <dgm:prSet presAssocID="{A3A1A164-9A30-48A1-BC7A-F97DA2DAEB4F}" presName="space" presStyleCnt="0"/>
      <dgm:spPr/>
    </dgm:pt>
    <dgm:pt modelId="{94A2F810-B32D-4268-9671-85B63FEEEFEF}" type="pres">
      <dgm:prSet presAssocID="{A3A1A164-9A30-48A1-BC7A-F97DA2DAEB4F}" presName="rect1" presStyleLbl="alignAcc1" presStyleIdx="0" presStyleCnt="1" custScaleX="101000" custLinFactNeighborY="3205"/>
      <dgm:spPr/>
      <dgm:t>
        <a:bodyPr/>
        <a:lstStyle/>
        <a:p>
          <a:endParaRPr lang="tr-TR"/>
        </a:p>
      </dgm:t>
    </dgm:pt>
    <dgm:pt modelId="{9878A4AC-9637-4D5D-81F6-D2A78DA5E0B1}" type="pres">
      <dgm:prSet presAssocID="{A3A1A164-9A30-48A1-BC7A-F97DA2DAEB4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1FC7673-BC45-4CA3-A20E-37450A0A193A}" type="presOf" srcId="{A3A1A164-9A30-48A1-BC7A-F97DA2DAEB4F}" destId="{9878A4AC-9637-4D5D-81F6-D2A78DA5E0B1}" srcOrd="1" destOrd="0" presId="urn:microsoft.com/office/officeart/2005/8/layout/target3"/>
    <dgm:cxn modelId="{6D7CD3FA-1F61-4AE7-8F37-BC39C4A051C5}" srcId="{2D318D19-66A0-4865-BA09-96114A896C75}" destId="{A3A1A164-9A30-48A1-BC7A-F97DA2DAEB4F}" srcOrd="0" destOrd="0" parTransId="{7EAFE65F-E353-41F6-B8B7-28A067288EA0}" sibTransId="{B6F59396-8D12-4B5F-AE33-BF265552D106}"/>
    <dgm:cxn modelId="{3D3B71BB-1BF4-44AF-ACB6-2C9F810D7530}" type="presOf" srcId="{A3A1A164-9A30-48A1-BC7A-F97DA2DAEB4F}" destId="{94A2F810-B32D-4268-9671-85B63FEEEFEF}" srcOrd="0" destOrd="0" presId="urn:microsoft.com/office/officeart/2005/8/layout/target3"/>
    <dgm:cxn modelId="{08AC893A-0E96-46E6-BB8D-D630527F9569}" type="presOf" srcId="{2D318D19-66A0-4865-BA09-96114A896C75}" destId="{3259D87D-7509-417F-AB19-1F422228504B}" srcOrd="0" destOrd="0" presId="urn:microsoft.com/office/officeart/2005/8/layout/target3"/>
    <dgm:cxn modelId="{873D5CA3-D44A-4AFE-B231-870F3A909028}" type="presParOf" srcId="{3259D87D-7509-417F-AB19-1F422228504B}" destId="{96F02EF8-5DC7-48B8-90D2-A3DA91170803}" srcOrd="0" destOrd="0" presId="urn:microsoft.com/office/officeart/2005/8/layout/target3"/>
    <dgm:cxn modelId="{44EF83C5-0687-47DF-B19A-656C343CCB1A}" type="presParOf" srcId="{3259D87D-7509-417F-AB19-1F422228504B}" destId="{D8243531-9D3F-43F4-90F6-806227E7E4C6}" srcOrd="1" destOrd="0" presId="urn:microsoft.com/office/officeart/2005/8/layout/target3"/>
    <dgm:cxn modelId="{975ED38F-DCD6-44E4-B6A7-8FB6DBDC5589}" type="presParOf" srcId="{3259D87D-7509-417F-AB19-1F422228504B}" destId="{94A2F810-B32D-4268-9671-85B63FEEEFEF}" srcOrd="2" destOrd="0" presId="urn:microsoft.com/office/officeart/2005/8/layout/target3"/>
    <dgm:cxn modelId="{F3002532-D979-47E6-9BF1-3410204A5440}" type="presParOf" srcId="{3259D87D-7509-417F-AB19-1F422228504B}" destId="{9878A4AC-9637-4D5D-81F6-D2A78DA5E0B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D318D19-66A0-4865-BA09-96114A896C7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A1A164-9A30-48A1-BC7A-F97DA2DAEB4F}">
      <dgm:prSet/>
      <dgm:spPr/>
      <dgm:t>
        <a:bodyPr/>
        <a:lstStyle/>
        <a:p>
          <a:pPr rtl="0"/>
          <a:r>
            <a:rPr lang="tr-TR" dirty="0" smtClean="0">
              <a:solidFill>
                <a:srgbClr val="FF0000"/>
              </a:solidFill>
            </a:rPr>
            <a:t>12</a:t>
          </a:r>
          <a:r>
            <a:rPr lang="en-US" dirty="0" smtClean="0">
              <a:solidFill>
                <a:srgbClr val="FF0000"/>
              </a:solidFill>
            </a:rPr>
            <a:t>)</a:t>
          </a:r>
          <a:r>
            <a:rPr lang="en-US" dirty="0" smtClean="0"/>
            <a:t> </a:t>
          </a:r>
          <a:r>
            <a:rPr lang="tr-TR" dirty="0" smtClean="0"/>
            <a:t>Düzenli bir şekilde her akşam kitap okurum.</a:t>
          </a:r>
        </a:p>
      </dgm:t>
    </dgm:pt>
    <dgm:pt modelId="{7EAFE65F-E353-41F6-B8B7-28A067288EA0}" type="parTrans" cxnId="{6D7CD3FA-1F61-4AE7-8F37-BC39C4A051C5}">
      <dgm:prSet/>
      <dgm:spPr/>
      <dgm:t>
        <a:bodyPr/>
        <a:lstStyle/>
        <a:p>
          <a:endParaRPr lang="en-US"/>
        </a:p>
      </dgm:t>
    </dgm:pt>
    <dgm:pt modelId="{B6F59396-8D12-4B5F-AE33-BF265552D106}" type="sibTrans" cxnId="{6D7CD3FA-1F61-4AE7-8F37-BC39C4A051C5}">
      <dgm:prSet/>
      <dgm:spPr/>
      <dgm:t>
        <a:bodyPr/>
        <a:lstStyle/>
        <a:p>
          <a:endParaRPr lang="en-US"/>
        </a:p>
      </dgm:t>
    </dgm:pt>
    <dgm:pt modelId="{3259D87D-7509-417F-AB19-1F422228504B}" type="pres">
      <dgm:prSet presAssocID="{2D318D19-66A0-4865-BA09-96114A896C7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F02EF8-5DC7-48B8-90D2-A3DA91170803}" type="pres">
      <dgm:prSet presAssocID="{A3A1A164-9A30-48A1-BC7A-F97DA2DAEB4F}" presName="circle1" presStyleLbl="node1" presStyleIdx="0" presStyleCnt="1" custLinFactNeighborY="463"/>
      <dgm:spPr/>
    </dgm:pt>
    <dgm:pt modelId="{D8243531-9D3F-43F4-90F6-806227E7E4C6}" type="pres">
      <dgm:prSet presAssocID="{A3A1A164-9A30-48A1-BC7A-F97DA2DAEB4F}" presName="space" presStyleCnt="0"/>
      <dgm:spPr/>
    </dgm:pt>
    <dgm:pt modelId="{94A2F810-B32D-4268-9671-85B63FEEEFEF}" type="pres">
      <dgm:prSet presAssocID="{A3A1A164-9A30-48A1-BC7A-F97DA2DAEB4F}" presName="rect1" presStyleLbl="alignAcc1" presStyleIdx="0" presStyleCnt="1" custScaleX="101000" custLinFactNeighborY="3205"/>
      <dgm:spPr/>
      <dgm:t>
        <a:bodyPr/>
        <a:lstStyle/>
        <a:p>
          <a:endParaRPr lang="tr-TR"/>
        </a:p>
      </dgm:t>
    </dgm:pt>
    <dgm:pt modelId="{9878A4AC-9637-4D5D-81F6-D2A78DA5E0B1}" type="pres">
      <dgm:prSet presAssocID="{A3A1A164-9A30-48A1-BC7A-F97DA2DAEB4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637FC42-EE52-48C1-980C-1EB3EA001E2D}" type="presOf" srcId="{A3A1A164-9A30-48A1-BC7A-F97DA2DAEB4F}" destId="{94A2F810-B32D-4268-9671-85B63FEEEFEF}" srcOrd="0" destOrd="0" presId="urn:microsoft.com/office/officeart/2005/8/layout/target3"/>
    <dgm:cxn modelId="{6D7CD3FA-1F61-4AE7-8F37-BC39C4A051C5}" srcId="{2D318D19-66A0-4865-BA09-96114A896C75}" destId="{A3A1A164-9A30-48A1-BC7A-F97DA2DAEB4F}" srcOrd="0" destOrd="0" parTransId="{7EAFE65F-E353-41F6-B8B7-28A067288EA0}" sibTransId="{B6F59396-8D12-4B5F-AE33-BF265552D106}"/>
    <dgm:cxn modelId="{56C4549B-C997-4337-B483-FC4F455AD103}" type="presOf" srcId="{A3A1A164-9A30-48A1-BC7A-F97DA2DAEB4F}" destId="{9878A4AC-9637-4D5D-81F6-D2A78DA5E0B1}" srcOrd="1" destOrd="0" presId="urn:microsoft.com/office/officeart/2005/8/layout/target3"/>
    <dgm:cxn modelId="{020CF77B-46F9-4040-AA76-1F97E07B287D}" type="presOf" srcId="{2D318D19-66A0-4865-BA09-96114A896C75}" destId="{3259D87D-7509-417F-AB19-1F422228504B}" srcOrd="0" destOrd="0" presId="urn:microsoft.com/office/officeart/2005/8/layout/target3"/>
    <dgm:cxn modelId="{88A58BE0-6560-43F5-8A79-649590BCFA60}" type="presParOf" srcId="{3259D87D-7509-417F-AB19-1F422228504B}" destId="{96F02EF8-5DC7-48B8-90D2-A3DA91170803}" srcOrd="0" destOrd="0" presId="urn:microsoft.com/office/officeart/2005/8/layout/target3"/>
    <dgm:cxn modelId="{3ED84AA2-0656-4484-B3A2-A645CFD2C2A6}" type="presParOf" srcId="{3259D87D-7509-417F-AB19-1F422228504B}" destId="{D8243531-9D3F-43F4-90F6-806227E7E4C6}" srcOrd="1" destOrd="0" presId="urn:microsoft.com/office/officeart/2005/8/layout/target3"/>
    <dgm:cxn modelId="{C48C8468-FBEE-4A97-BFC0-94AA86DD3EFF}" type="presParOf" srcId="{3259D87D-7509-417F-AB19-1F422228504B}" destId="{94A2F810-B32D-4268-9671-85B63FEEEFEF}" srcOrd="2" destOrd="0" presId="urn:microsoft.com/office/officeart/2005/8/layout/target3"/>
    <dgm:cxn modelId="{F2160580-A75F-4D38-A8CA-D53E756D02DD}" type="presParOf" srcId="{3259D87D-7509-417F-AB19-1F422228504B}" destId="{9878A4AC-9637-4D5D-81F6-D2A78DA5E0B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D318D19-66A0-4865-BA09-96114A896C7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A1A164-9A30-48A1-BC7A-F97DA2DAEB4F}">
      <dgm:prSet/>
      <dgm:spPr/>
      <dgm:t>
        <a:bodyPr/>
        <a:lstStyle/>
        <a:p>
          <a:pPr rtl="0"/>
          <a:r>
            <a:rPr lang="tr-TR" dirty="0" smtClean="0">
              <a:solidFill>
                <a:srgbClr val="FF0000"/>
              </a:solidFill>
            </a:rPr>
            <a:t>13</a:t>
          </a:r>
          <a:r>
            <a:rPr lang="en-US" dirty="0" smtClean="0">
              <a:solidFill>
                <a:srgbClr val="FF0000"/>
              </a:solidFill>
            </a:rPr>
            <a:t>)</a:t>
          </a:r>
          <a:r>
            <a:rPr lang="en-US" dirty="0" smtClean="0"/>
            <a:t> </a:t>
          </a:r>
          <a:r>
            <a:rPr lang="tr-TR" dirty="0" smtClean="0"/>
            <a:t>Derse katılarak daha iyi öğrenmeye çalışırım.</a:t>
          </a:r>
        </a:p>
      </dgm:t>
    </dgm:pt>
    <dgm:pt modelId="{7EAFE65F-E353-41F6-B8B7-28A067288EA0}" type="parTrans" cxnId="{6D7CD3FA-1F61-4AE7-8F37-BC39C4A051C5}">
      <dgm:prSet/>
      <dgm:spPr/>
      <dgm:t>
        <a:bodyPr/>
        <a:lstStyle/>
        <a:p>
          <a:endParaRPr lang="en-US"/>
        </a:p>
      </dgm:t>
    </dgm:pt>
    <dgm:pt modelId="{B6F59396-8D12-4B5F-AE33-BF265552D106}" type="sibTrans" cxnId="{6D7CD3FA-1F61-4AE7-8F37-BC39C4A051C5}">
      <dgm:prSet/>
      <dgm:spPr/>
      <dgm:t>
        <a:bodyPr/>
        <a:lstStyle/>
        <a:p>
          <a:endParaRPr lang="en-US"/>
        </a:p>
      </dgm:t>
    </dgm:pt>
    <dgm:pt modelId="{3259D87D-7509-417F-AB19-1F422228504B}" type="pres">
      <dgm:prSet presAssocID="{2D318D19-66A0-4865-BA09-96114A896C7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F02EF8-5DC7-48B8-90D2-A3DA91170803}" type="pres">
      <dgm:prSet presAssocID="{A3A1A164-9A30-48A1-BC7A-F97DA2DAEB4F}" presName="circle1" presStyleLbl="node1" presStyleIdx="0" presStyleCnt="1" custLinFactNeighborY="463"/>
      <dgm:spPr/>
    </dgm:pt>
    <dgm:pt modelId="{D8243531-9D3F-43F4-90F6-806227E7E4C6}" type="pres">
      <dgm:prSet presAssocID="{A3A1A164-9A30-48A1-BC7A-F97DA2DAEB4F}" presName="space" presStyleCnt="0"/>
      <dgm:spPr/>
    </dgm:pt>
    <dgm:pt modelId="{94A2F810-B32D-4268-9671-85B63FEEEFEF}" type="pres">
      <dgm:prSet presAssocID="{A3A1A164-9A30-48A1-BC7A-F97DA2DAEB4F}" presName="rect1" presStyleLbl="alignAcc1" presStyleIdx="0" presStyleCnt="1" custScaleX="101000" custLinFactNeighborY="3205"/>
      <dgm:spPr/>
      <dgm:t>
        <a:bodyPr/>
        <a:lstStyle/>
        <a:p>
          <a:endParaRPr lang="tr-TR"/>
        </a:p>
      </dgm:t>
    </dgm:pt>
    <dgm:pt modelId="{9878A4AC-9637-4D5D-81F6-D2A78DA5E0B1}" type="pres">
      <dgm:prSet presAssocID="{A3A1A164-9A30-48A1-BC7A-F97DA2DAEB4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CA71184-193D-4CE2-A5CD-6BD57D9BB1FC}" type="presOf" srcId="{2D318D19-66A0-4865-BA09-96114A896C75}" destId="{3259D87D-7509-417F-AB19-1F422228504B}" srcOrd="0" destOrd="0" presId="urn:microsoft.com/office/officeart/2005/8/layout/target3"/>
    <dgm:cxn modelId="{6D7CD3FA-1F61-4AE7-8F37-BC39C4A051C5}" srcId="{2D318D19-66A0-4865-BA09-96114A896C75}" destId="{A3A1A164-9A30-48A1-BC7A-F97DA2DAEB4F}" srcOrd="0" destOrd="0" parTransId="{7EAFE65F-E353-41F6-B8B7-28A067288EA0}" sibTransId="{B6F59396-8D12-4B5F-AE33-BF265552D106}"/>
    <dgm:cxn modelId="{8614113F-AF40-4585-AAEA-9A61A68ACACC}" type="presOf" srcId="{A3A1A164-9A30-48A1-BC7A-F97DA2DAEB4F}" destId="{9878A4AC-9637-4D5D-81F6-D2A78DA5E0B1}" srcOrd="1" destOrd="0" presId="urn:microsoft.com/office/officeart/2005/8/layout/target3"/>
    <dgm:cxn modelId="{B0DA37AE-DD3A-4267-8D60-F111453D4400}" type="presOf" srcId="{A3A1A164-9A30-48A1-BC7A-F97DA2DAEB4F}" destId="{94A2F810-B32D-4268-9671-85B63FEEEFEF}" srcOrd="0" destOrd="0" presId="urn:microsoft.com/office/officeart/2005/8/layout/target3"/>
    <dgm:cxn modelId="{E6FEB89D-03FA-440E-BFB6-04EDDC9C81B8}" type="presParOf" srcId="{3259D87D-7509-417F-AB19-1F422228504B}" destId="{96F02EF8-5DC7-48B8-90D2-A3DA91170803}" srcOrd="0" destOrd="0" presId="urn:microsoft.com/office/officeart/2005/8/layout/target3"/>
    <dgm:cxn modelId="{F39C9404-78E5-4DA7-A273-4518E87B3F26}" type="presParOf" srcId="{3259D87D-7509-417F-AB19-1F422228504B}" destId="{D8243531-9D3F-43F4-90F6-806227E7E4C6}" srcOrd="1" destOrd="0" presId="urn:microsoft.com/office/officeart/2005/8/layout/target3"/>
    <dgm:cxn modelId="{FFDAD134-5C55-4C74-AE66-C13C72388C19}" type="presParOf" srcId="{3259D87D-7509-417F-AB19-1F422228504B}" destId="{94A2F810-B32D-4268-9671-85B63FEEEFEF}" srcOrd="2" destOrd="0" presId="urn:microsoft.com/office/officeart/2005/8/layout/target3"/>
    <dgm:cxn modelId="{68586F1B-553F-4AE6-8238-390955BBBE74}" type="presParOf" srcId="{3259D87D-7509-417F-AB19-1F422228504B}" destId="{9878A4AC-9637-4D5D-81F6-D2A78DA5E0B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318D19-66A0-4865-BA09-96114A896C7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A1A164-9A30-48A1-BC7A-F97DA2DAEB4F}">
      <dgm:prSet/>
      <dgm:spPr/>
      <dgm:t>
        <a:bodyPr/>
        <a:lstStyle/>
        <a:p>
          <a:pPr rtl="0"/>
          <a:r>
            <a:rPr lang="tr-TR" dirty="0" smtClean="0">
              <a:solidFill>
                <a:srgbClr val="FF0000"/>
              </a:solidFill>
            </a:rPr>
            <a:t>2</a:t>
          </a:r>
          <a:r>
            <a:rPr lang="en-US" dirty="0" smtClean="0">
              <a:solidFill>
                <a:srgbClr val="FF0000"/>
              </a:solidFill>
            </a:rPr>
            <a:t>)</a:t>
          </a:r>
          <a:r>
            <a:rPr lang="en-US" dirty="0" smtClean="0"/>
            <a:t> </a:t>
          </a:r>
          <a:r>
            <a:rPr lang="tr-TR" dirty="0" smtClean="0"/>
            <a:t>Her akşam uyumadan önce ertesi güne hazırlık yaparım.</a:t>
          </a:r>
        </a:p>
      </dgm:t>
    </dgm:pt>
    <dgm:pt modelId="{7EAFE65F-E353-41F6-B8B7-28A067288EA0}" type="parTrans" cxnId="{6D7CD3FA-1F61-4AE7-8F37-BC39C4A051C5}">
      <dgm:prSet/>
      <dgm:spPr/>
      <dgm:t>
        <a:bodyPr/>
        <a:lstStyle/>
        <a:p>
          <a:endParaRPr lang="en-US"/>
        </a:p>
      </dgm:t>
    </dgm:pt>
    <dgm:pt modelId="{B6F59396-8D12-4B5F-AE33-BF265552D106}" type="sibTrans" cxnId="{6D7CD3FA-1F61-4AE7-8F37-BC39C4A051C5}">
      <dgm:prSet/>
      <dgm:spPr/>
      <dgm:t>
        <a:bodyPr/>
        <a:lstStyle/>
        <a:p>
          <a:endParaRPr lang="en-US"/>
        </a:p>
      </dgm:t>
    </dgm:pt>
    <dgm:pt modelId="{3259D87D-7509-417F-AB19-1F422228504B}" type="pres">
      <dgm:prSet presAssocID="{2D318D19-66A0-4865-BA09-96114A896C7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F02EF8-5DC7-48B8-90D2-A3DA91170803}" type="pres">
      <dgm:prSet presAssocID="{A3A1A164-9A30-48A1-BC7A-F97DA2DAEB4F}" presName="circle1" presStyleLbl="node1" presStyleIdx="0" presStyleCnt="1" custLinFactNeighborY="463"/>
      <dgm:spPr/>
    </dgm:pt>
    <dgm:pt modelId="{D8243531-9D3F-43F4-90F6-806227E7E4C6}" type="pres">
      <dgm:prSet presAssocID="{A3A1A164-9A30-48A1-BC7A-F97DA2DAEB4F}" presName="space" presStyleCnt="0"/>
      <dgm:spPr/>
    </dgm:pt>
    <dgm:pt modelId="{94A2F810-B32D-4268-9671-85B63FEEEFEF}" type="pres">
      <dgm:prSet presAssocID="{A3A1A164-9A30-48A1-BC7A-F97DA2DAEB4F}" presName="rect1" presStyleLbl="alignAcc1" presStyleIdx="0" presStyleCnt="1" custScaleX="101000" custLinFactNeighborY="3205"/>
      <dgm:spPr/>
      <dgm:t>
        <a:bodyPr/>
        <a:lstStyle/>
        <a:p>
          <a:endParaRPr lang="tr-TR"/>
        </a:p>
      </dgm:t>
    </dgm:pt>
    <dgm:pt modelId="{9878A4AC-9637-4D5D-81F6-D2A78DA5E0B1}" type="pres">
      <dgm:prSet presAssocID="{A3A1A164-9A30-48A1-BC7A-F97DA2DAEB4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CDBB802-BB87-4253-ABDE-401E7209873A}" type="presOf" srcId="{A3A1A164-9A30-48A1-BC7A-F97DA2DAEB4F}" destId="{94A2F810-B32D-4268-9671-85B63FEEEFEF}" srcOrd="0" destOrd="0" presId="urn:microsoft.com/office/officeart/2005/8/layout/target3"/>
    <dgm:cxn modelId="{6D7CD3FA-1F61-4AE7-8F37-BC39C4A051C5}" srcId="{2D318D19-66A0-4865-BA09-96114A896C75}" destId="{A3A1A164-9A30-48A1-BC7A-F97DA2DAEB4F}" srcOrd="0" destOrd="0" parTransId="{7EAFE65F-E353-41F6-B8B7-28A067288EA0}" sibTransId="{B6F59396-8D12-4B5F-AE33-BF265552D106}"/>
    <dgm:cxn modelId="{C081315C-BF71-4951-9C28-E128B02D9EBF}" type="presOf" srcId="{2D318D19-66A0-4865-BA09-96114A896C75}" destId="{3259D87D-7509-417F-AB19-1F422228504B}" srcOrd="0" destOrd="0" presId="urn:microsoft.com/office/officeart/2005/8/layout/target3"/>
    <dgm:cxn modelId="{0EEA7132-1EF1-498D-AF53-F3050931A8DE}" type="presOf" srcId="{A3A1A164-9A30-48A1-BC7A-F97DA2DAEB4F}" destId="{9878A4AC-9637-4D5D-81F6-D2A78DA5E0B1}" srcOrd="1" destOrd="0" presId="urn:microsoft.com/office/officeart/2005/8/layout/target3"/>
    <dgm:cxn modelId="{911A27B2-5CDC-4A08-A80C-7C68D290170E}" type="presParOf" srcId="{3259D87D-7509-417F-AB19-1F422228504B}" destId="{96F02EF8-5DC7-48B8-90D2-A3DA91170803}" srcOrd="0" destOrd="0" presId="urn:microsoft.com/office/officeart/2005/8/layout/target3"/>
    <dgm:cxn modelId="{E6C124E7-FA08-4B5D-B2BF-9A5FD5C742FF}" type="presParOf" srcId="{3259D87D-7509-417F-AB19-1F422228504B}" destId="{D8243531-9D3F-43F4-90F6-806227E7E4C6}" srcOrd="1" destOrd="0" presId="urn:microsoft.com/office/officeart/2005/8/layout/target3"/>
    <dgm:cxn modelId="{296AD746-5C7F-4784-A82A-E7CE926F1509}" type="presParOf" srcId="{3259D87D-7509-417F-AB19-1F422228504B}" destId="{94A2F810-B32D-4268-9671-85B63FEEEFEF}" srcOrd="2" destOrd="0" presId="urn:microsoft.com/office/officeart/2005/8/layout/target3"/>
    <dgm:cxn modelId="{AA127C21-EA3E-4FE3-9B68-588A97B87719}" type="presParOf" srcId="{3259D87D-7509-417F-AB19-1F422228504B}" destId="{9878A4AC-9637-4D5D-81F6-D2A78DA5E0B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318D19-66A0-4865-BA09-96114A896C7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A1A164-9A30-48A1-BC7A-F97DA2DAEB4F}">
      <dgm:prSet/>
      <dgm:spPr/>
      <dgm:t>
        <a:bodyPr/>
        <a:lstStyle/>
        <a:p>
          <a:pPr rtl="0"/>
          <a:r>
            <a:rPr lang="tr-TR" dirty="0" smtClean="0">
              <a:solidFill>
                <a:srgbClr val="FF0000"/>
              </a:solidFill>
            </a:rPr>
            <a:t>3</a:t>
          </a:r>
          <a:r>
            <a:rPr lang="en-US" dirty="0" smtClean="0">
              <a:solidFill>
                <a:srgbClr val="FF0000"/>
              </a:solidFill>
            </a:rPr>
            <a:t>)</a:t>
          </a:r>
          <a:r>
            <a:rPr lang="en-US" dirty="0" smtClean="0"/>
            <a:t> </a:t>
          </a:r>
          <a:r>
            <a:rPr lang="tr-TR" dirty="0" smtClean="0"/>
            <a:t>Düzenli olarak günlük tekrar yapmaya dikkat ederim</a:t>
          </a:r>
        </a:p>
      </dgm:t>
    </dgm:pt>
    <dgm:pt modelId="{7EAFE65F-E353-41F6-B8B7-28A067288EA0}" type="parTrans" cxnId="{6D7CD3FA-1F61-4AE7-8F37-BC39C4A051C5}">
      <dgm:prSet/>
      <dgm:spPr/>
      <dgm:t>
        <a:bodyPr/>
        <a:lstStyle/>
        <a:p>
          <a:endParaRPr lang="en-US"/>
        </a:p>
      </dgm:t>
    </dgm:pt>
    <dgm:pt modelId="{B6F59396-8D12-4B5F-AE33-BF265552D106}" type="sibTrans" cxnId="{6D7CD3FA-1F61-4AE7-8F37-BC39C4A051C5}">
      <dgm:prSet/>
      <dgm:spPr/>
      <dgm:t>
        <a:bodyPr/>
        <a:lstStyle/>
        <a:p>
          <a:endParaRPr lang="en-US"/>
        </a:p>
      </dgm:t>
    </dgm:pt>
    <dgm:pt modelId="{3259D87D-7509-417F-AB19-1F422228504B}" type="pres">
      <dgm:prSet presAssocID="{2D318D19-66A0-4865-BA09-96114A896C7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F02EF8-5DC7-48B8-90D2-A3DA91170803}" type="pres">
      <dgm:prSet presAssocID="{A3A1A164-9A30-48A1-BC7A-F97DA2DAEB4F}" presName="circle1" presStyleLbl="node1" presStyleIdx="0" presStyleCnt="1" custLinFactNeighborY="463"/>
      <dgm:spPr/>
    </dgm:pt>
    <dgm:pt modelId="{D8243531-9D3F-43F4-90F6-806227E7E4C6}" type="pres">
      <dgm:prSet presAssocID="{A3A1A164-9A30-48A1-BC7A-F97DA2DAEB4F}" presName="space" presStyleCnt="0"/>
      <dgm:spPr/>
    </dgm:pt>
    <dgm:pt modelId="{94A2F810-B32D-4268-9671-85B63FEEEFEF}" type="pres">
      <dgm:prSet presAssocID="{A3A1A164-9A30-48A1-BC7A-F97DA2DAEB4F}" presName="rect1" presStyleLbl="alignAcc1" presStyleIdx="0" presStyleCnt="1" custScaleX="101000" custLinFactNeighborY="3205"/>
      <dgm:spPr/>
      <dgm:t>
        <a:bodyPr/>
        <a:lstStyle/>
        <a:p>
          <a:endParaRPr lang="tr-TR"/>
        </a:p>
      </dgm:t>
    </dgm:pt>
    <dgm:pt modelId="{9878A4AC-9637-4D5D-81F6-D2A78DA5E0B1}" type="pres">
      <dgm:prSet presAssocID="{A3A1A164-9A30-48A1-BC7A-F97DA2DAEB4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C22204F-26AE-4B7B-A79B-73A69940FA8D}" type="presOf" srcId="{A3A1A164-9A30-48A1-BC7A-F97DA2DAEB4F}" destId="{9878A4AC-9637-4D5D-81F6-D2A78DA5E0B1}" srcOrd="1" destOrd="0" presId="urn:microsoft.com/office/officeart/2005/8/layout/target3"/>
    <dgm:cxn modelId="{6D7CD3FA-1F61-4AE7-8F37-BC39C4A051C5}" srcId="{2D318D19-66A0-4865-BA09-96114A896C75}" destId="{A3A1A164-9A30-48A1-BC7A-F97DA2DAEB4F}" srcOrd="0" destOrd="0" parTransId="{7EAFE65F-E353-41F6-B8B7-28A067288EA0}" sibTransId="{B6F59396-8D12-4B5F-AE33-BF265552D106}"/>
    <dgm:cxn modelId="{C4323E9F-AB0E-4EBE-B7AA-083416D67389}" type="presOf" srcId="{A3A1A164-9A30-48A1-BC7A-F97DA2DAEB4F}" destId="{94A2F810-B32D-4268-9671-85B63FEEEFEF}" srcOrd="0" destOrd="0" presId="urn:microsoft.com/office/officeart/2005/8/layout/target3"/>
    <dgm:cxn modelId="{00062AAF-FDC1-4350-9794-E747B28F6A96}" type="presOf" srcId="{2D318D19-66A0-4865-BA09-96114A896C75}" destId="{3259D87D-7509-417F-AB19-1F422228504B}" srcOrd="0" destOrd="0" presId="urn:microsoft.com/office/officeart/2005/8/layout/target3"/>
    <dgm:cxn modelId="{BFE3D44B-DFCC-4274-8014-D72B6E1F1F06}" type="presParOf" srcId="{3259D87D-7509-417F-AB19-1F422228504B}" destId="{96F02EF8-5DC7-48B8-90D2-A3DA91170803}" srcOrd="0" destOrd="0" presId="urn:microsoft.com/office/officeart/2005/8/layout/target3"/>
    <dgm:cxn modelId="{81E821F8-E5C9-49F4-93F8-AF70EB0C9745}" type="presParOf" srcId="{3259D87D-7509-417F-AB19-1F422228504B}" destId="{D8243531-9D3F-43F4-90F6-806227E7E4C6}" srcOrd="1" destOrd="0" presId="urn:microsoft.com/office/officeart/2005/8/layout/target3"/>
    <dgm:cxn modelId="{1576783B-BD03-4A98-9AF6-B2519390BBCA}" type="presParOf" srcId="{3259D87D-7509-417F-AB19-1F422228504B}" destId="{94A2F810-B32D-4268-9671-85B63FEEEFEF}" srcOrd="2" destOrd="0" presId="urn:microsoft.com/office/officeart/2005/8/layout/target3"/>
    <dgm:cxn modelId="{E36707F6-2FE5-45C9-93EE-9C2468D70F7C}" type="presParOf" srcId="{3259D87D-7509-417F-AB19-1F422228504B}" destId="{9878A4AC-9637-4D5D-81F6-D2A78DA5E0B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318D19-66A0-4865-BA09-96114A896C7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A1A164-9A30-48A1-BC7A-F97DA2DAEB4F}">
      <dgm:prSet/>
      <dgm:spPr/>
      <dgm:t>
        <a:bodyPr/>
        <a:lstStyle/>
        <a:p>
          <a:pPr rtl="0"/>
          <a:r>
            <a:rPr lang="tr-TR" dirty="0" smtClean="0">
              <a:solidFill>
                <a:srgbClr val="FF0000"/>
              </a:solidFill>
            </a:rPr>
            <a:t>4</a:t>
          </a:r>
          <a:r>
            <a:rPr lang="en-US" dirty="0" smtClean="0">
              <a:solidFill>
                <a:srgbClr val="FF0000"/>
              </a:solidFill>
            </a:rPr>
            <a:t>)</a:t>
          </a:r>
          <a:r>
            <a:rPr lang="en-US" dirty="0" smtClean="0"/>
            <a:t> </a:t>
          </a:r>
          <a:r>
            <a:rPr lang="tr-TR" dirty="0" smtClean="0"/>
            <a:t>Çalışma programımda her ders arasında mutlaka kısa süreli aralar veririm.</a:t>
          </a:r>
        </a:p>
      </dgm:t>
    </dgm:pt>
    <dgm:pt modelId="{7EAFE65F-E353-41F6-B8B7-28A067288EA0}" type="parTrans" cxnId="{6D7CD3FA-1F61-4AE7-8F37-BC39C4A051C5}">
      <dgm:prSet/>
      <dgm:spPr/>
      <dgm:t>
        <a:bodyPr/>
        <a:lstStyle/>
        <a:p>
          <a:endParaRPr lang="en-US"/>
        </a:p>
      </dgm:t>
    </dgm:pt>
    <dgm:pt modelId="{B6F59396-8D12-4B5F-AE33-BF265552D106}" type="sibTrans" cxnId="{6D7CD3FA-1F61-4AE7-8F37-BC39C4A051C5}">
      <dgm:prSet/>
      <dgm:spPr/>
      <dgm:t>
        <a:bodyPr/>
        <a:lstStyle/>
        <a:p>
          <a:endParaRPr lang="en-US"/>
        </a:p>
      </dgm:t>
    </dgm:pt>
    <dgm:pt modelId="{3259D87D-7509-417F-AB19-1F422228504B}" type="pres">
      <dgm:prSet presAssocID="{2D318D19-66A0-4865-BA09-96114A896C7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F02EF8-5DC7-48B8-90D2-A3DA91170803}" type="pres">
      <dgm:prSet presAssocID="{A3A1A164-9A30-48A1-BC7A-F97DA2DAEB4F}" presName="circle1" presStyleLbl="node1" presStyleIdx="0" presStyleCnt="1" custLinFactNeighborY="463"/>
      <dgm:spPr/>
    </dgm:pt>
    <dgm:pt modelId="{D8243531-9D3F-43F4-90F6-806227E7E4C6}" type="pres">
      <dgm:prSet presAssocID="{A3A1A164-9A30-48A1-BC7A-F97DA2DAEB4F}" presName="space" presStyleCnt="0"/>
      <dgm:spPr/>
    </dgm:pt>
    <dgm:pt modelId="{94A2F810-B32D-4268-9671-85B63FEEEFEF}" type="pres">
      <dgm:prSet presAssocID="{A3A1A164-9A30-48A1-BC7A-F97DA2DAEB4F}" presName="rect1" presStyleLbl="alignAcc1" presStyleIdx="0" presStyleCnt="1" custScaleX="101000" custLinFactNeighborX="-15254" custLinFactNeighborY="-598"/>
      <dgm:spPr/>
      <dgm:t>
        <a:bodyPr/>
        <a:lstStyle/>
        <a:p>
          <a:endParaRPr lang="tr-TR"/>
        </a:p>
      </dgm:t>
    </dgm:pt>
    <dgm:pt modelId="{9878A4AC-9637-4D5D-81F6-D2A78DA5E0B1}" type="pres">
      <dgm:prSet presAssocID="{A3A1A164-9A30-48A1-BC7A-F97DA2DAEB4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6B9C1D1-7D7C-459D-B445-DF16F913D17E}" type="presOf" srcId="{A3A1A164-9A30-48A1-BC7A-F97DA2DAEB4F}" destId="{94A2F810-B32D-4268-9671-85B63FEEEFEF}" srcOrd="0" destOrd="0" presId="urn:microsoft.com/office/officeart/2005/8/layout/target3"/>
    <dgm:cxn modelId="{6D7CD3FA-1F61-4AE7-8F37-BC39C4A051C5}" srcId="{2D318D19-66A0-4865-BA09-96114A896C75}" destId="{A3A1A164-9A30-48A1-BC7A-F97DA2DAEB4F}" srcOrd="0" destOrd="0" parTransId="{7EAFE65F-E353-41F6-B8B7-28A067288EA0}" sibTransId="{B6F59396-8D12-4B5F-AE33-BF265552D106}"/>
    <dgm:cxn modelId="{E730B7BE-255B-465B-B7AE-5B7627B25458}" type="presOf" srcId="{2D318D19-66A0-4865-BA09-96114A896C75}" destId="{3259D87D-7509-417F-AB19-1F422228504B}" srcOrd="0" destOrd="0" presId="urn:microsoft.com/office/officeart/2005/8/layout/target3"/>
    <dgm:cxn modelId="{01F9A6E3-20DC-48D7-BB62-B55C0F67DA1D}" type="presOf" srcId="{A3A1A164-9A30-48A1-BC7A-F97DA2DAEB4F}" destId="{9878A4AC-9637-4D5D-81F6-D2A78DA5E0B1}" srcOrd="1" destOrd="0" presId="urn:microsoft.com/office/officeart/2005/8/layout/target3"/>
    <dgm:cxn modelId="{8A97C042-60F4-421E-B068-01AA360F25C3}" type="presParOf" srcId="{3259D87D-7509-417F-AB19-1F422228504B}" destId="{96F02EF8-5DC7-48B8-90D2-A3DA91170803}" srcOrd="0" destOrd="0" presId="urn:microsoft.com/office/officeart/2005/8/layout/target3"/>
    <dgm:cxn modelId="{BC0A520D-F230-49E2-AF9E-D582018C0A05}" type="presParOf" srcId="{3259D87D-7509-417F-AB19-1F422228504B}" destId="{D8243531-9D3F-43F4-90F6-806227E7E4C6}" srcOrd="1" destOrd="0" presId="urn:microsoft.com/office/officeart/2005/8/layout/target3"/>
    <dgm:cxn modelId="{16100E30-D45D-44EE-895F-DD14C6340A06}" type="presParOf" srcId="{3259D87D-7509-417F-AB19-1F422228504B}" destId="{94A2F810-B32D-4268-9671-85B63FEEEFEF}" srcOrd="2" destOrd="0" presId="urn:microsoft.com/office/officeart/2005/8/layout/target3"/>
    <dgm:cxn modelId="{16416D5A-C280-4619-AD3E-9C821922D6B2}" type="presParOf" srcId="{3259D87D-7509-417F-AB19-1F422228504B}" destId="{9878A4AC-9637-4D5D-81F6-D2A78DA5E0B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318D19-66A0-4865-BA09-96114A896C7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A1A164-9A30-48A1-BC7A-F97DA2DAEB4F}">
      <dgm:prSet/>
      <dgm:spPr/>
      <dgm:t>
        <a:bodyPr/>
        <a:lstStyle/>
        <a:p>
          <a:pPr rtl="0"/>
          <a:r>
            <a:rPr lang="tr-TR" dirty="0" smtClean="0">
              <a:solidFill>
                <a:srgbClr val="FF0000"/>
              </a:solidFill>
            </a:rPr>
            <a:t>5</a:t>
          </a:r>
          <a:r>
            <a:rPr lang="en-US" dirty="0" smtClean="0">
              <a:solidFill>
                <a:srgbClr val="FF0000"/>
              </a:solidFill>
            </a:rPr>
            <a:t>)</a:t>
          </a:r>
          <a:r>
            <a:rPr lang="tr-TR" dirty="0" smtClean="0">
              <a:solidFill>
                <a:srgbClr val="FF0000"/>
              </a:solidFill>
            </a:rPr>
            <a:t> </a:t>
          </a:r>
          <a:r>
            <a:rPr lang="tr-TR" dirty="0" smtClean="0">
              <a:solidFill>
                <a:schemeClr val="tx1"/>
              </a:solidFill>
            </a:rPr>
            <a:t>Anlamadığım konularda öğretmenimden veya arkadaşımdan yardım isterim.</a:t>
          </a:r>
        </a:p>
      </dgm:t>
    </dgm:pt>
    <dgm:pt modelId="{7EAFE65F-E353-41F6-B8B7-28A067288EA0}" type="parTrans" cxnId="{6D7CD3FA-1F61-4AE7-8F37-BC39C4A051C5}">
      <dgm:prSet/>
      <dgm:spPr/>
      <dgm:t>
        <a:bodyPr/>
        <a:lstStyle/>
        <a:p>
          <a:endParaRPr lang="en-US"/>
        </a:p>
      </dgm:t>
    </dgm:pt>
    <dgm:pt modelId="{B6F59396-8D12-4B5F-AE33-BF265552D106}" type="sibTrans" cxnId="{6D7CD3FA-1F61-4AE7-8F37-BC39C4A051C5}">
      <dgm:prSet/>
      <dgm:spPr/>
      <dgm:t>
        <a:bodyPr/>
        <a:lstStyle/>
        <a:p>
          <a:endParaRPr lang="en-US"/>
        </a:p>
      </dgm:t>
    </dgm:pt>
    <dgm:pt modelId="{3259D87D-7509-417F-AB19-1F422228504B}" type="pres">
      <dgm:prSet presAssocID="{2D318D19-66A0-4865-BA09-96114A896C7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F02EF8-5DC7-48B8-90D2-A3DA91170803}" type="pres">
      <dgm:prSet presAssocID="{A3A1A164-9A30-48A1-BC7A-F97DA2DAEB4F}" presName="circle1" presStyleLbl="node1" presStyleIdx="0" presStyleCnt="1" custLinFactNeighborY="463"/>
      <dgm:spPr/>
    </dgm:pt>
    <dgm:pt modelId="{D8243531-9D3F-43F4-90F6-806227E7E4C6}" type="pres">
      <dgm:prSet presAssocID="{A3A1A164-9A30-48A1-BC7A-F97DA2DAEB4F}" presName="space" presStyleCnt="0"/>
      <dgm:spPr/>
    </dgm:pt>
    <dgm:pt modelId="{94A2F810-B32D-4268-9671-85B63FEEEFEF}" type="pres">
      <dgm:prSet presAssocID="{A3A1A164-9A30-48A1-BC7A-F97DA2DAEB4F}" presName="rect1" presStyleLbl="alignAcc1" presStyleIdx="0" presStyleCnt="1" custScaleX="101000" custLinFactNeighborY="3205"/>
      <dgm:spPr/>
      <dgm:t>
        <a:bodyPr/>
        <a:lstStyle/>
        <a:p>
          <a:endParaRPr lang="tr-TR"/>
        </a:p>
      </dgm:t>
    </dgm:pt>
    <dgm:pt modelId="{9878A4AC-9637-4D5D-81F6-D2A78DA5E0B1}" type="pres">
      <dgm:prSet presAssocID="{A3A1A164-9A30-48A1-BC7A-F97DA2DAEB4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89F5AF1-2A5A-4DC5-8B21-F12ED4253B43}" type="presOf" srcId="{A3A1A164-9A30-48A1-BC7A-F97DA2DAEB4F}" destId="{94A2F810-B32D-4268-9671-85B63FEEEFEF}" srcOrd="0" destOrd="0" presId="urn:microsoft.com/office/officeart/2005/8/layout/target3"/>
    <dgm:cxn modelId="{6D7CD3FA-1F61-4AE7-8F37-BC39C4A051C5}" srcId="{2D318D19-66A0-4865-BA09-96114A896C75}" destId="{A3A1A164-9A30-48A1-BC7A-F97DA2DAEB4F}" srcOrd="0" destOrd="0" parTransId="{7EAFE65F-E353-41F6-B8B7-28A067288EA0}" sibTransId="{B6F59396-8D12-4B5F-AE33-BF265552D106}"/>
    <dgm:cxn modelId="{1E4F09F2-0CFF-48C0-B939-055AABD3C4C8}" type="presOf" srcId="{A3A1A164-9A30-48A1-BC7A-F97DA2DAEB4F}" destId="{9878A4AC-9637-4D5D-81F6-D2A78DA5E0B1}" srcOrd="1" destOrd="0" presId="urn:microsoft.com/office/officeart/2005/8/layout/target3"/>
    <dgm:cxn modelId="{9E5CFC9A-9BD1-456F-A7D2-511518A83FA0}" type="presOf" srcId="{2D318D19-66A0-4865-BA09-96114A896C75}" destId="{3259D87D-7509-417F-AB19-1F422228504B}" srcOrd="0" destOrd="0" presId="urn:microsoft.com/office/officeart/2005/8/layout/target3"/>
    <dgm:cxn modelId="{7894C8D2-D12A-4028-A25D-03E922D4B251}" type="presParOf" srcId="{3259D87D-7509-417F-AB19-1F422228504B}" destId="{96F02EF8-5DC7-48B8-90D2-A3DA91170803}" srcOrd="0" destOrd="0" presId="urn:microsoft.com/office/officeart/2005/8/layout/target3"/>
    <dgm:cxn modelId="{5EB1902E-F719-44FA-82DB-6D1F7851D090}" type="presParOf" srcId="{3259D87D-7509-417F-AB19-1F422228504B}" destId="{D8243531-9D3F-43F4-90F6-806227E7E4C6}" srcOrd="1" destOrd="0" presId="urn:microsoft.com/office/officeart/2005/8/layout/target3"/>
    <dgm:cxn modelId="{10B25690-3855-4FDF-BE7A-4473A0540AE4}" type="presParOf" srcId="{3259D87D-7509-417F-AB19-1F422228504B}" destId="{94A2F810-B32D-4268-9671-85B63FEEEFEF}" srcOrd="2" destOrd="0" presId="urn:microsoft.com/office/officeart/2005/8/layout/target3"/>
    <dgm:cxn modelId="{96DBC4AE-A43C-42B2-A7A9-15A69AFF0B43}" type="presParOf" srcId="{3259D87D-7509-417F-AB19-1F422228504B}" destId="{9878A4AC-9637-4D5D-81F6-D2A78DA5E0B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318D19-66A0-4865-BA09-96114A896C7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A1A164-9A30-48A1-BC7A-F97DA2DAEB4F}">
      <dgm:prSet/>
      <dgm:spPr/>
      <dgm:t>
        <a:bodyPr/>
        <a:lstStyle/>
        <a:p>
          <a:pPr rtl="0"/>
          <a:r>
            <a:rPr lang="tr-TR" dirty="0" smtClean="0">
              <a:solidFill>
                <a:srgbClr val="FF0000"/>
              </a:solidFill>
            </a:rPr>
            <a:t>6</a:t>
          </a:r>
          <a:r>
            <a:rPr lang="en-US" dirty="0" smtClean="0">
              <a:solidFill>
                <a:srgbClr val="FF0000"/>
              </a:solidFill>
            </a:rPr>
            <a:t>)</a:t>
          </a:r>
          <a:r>
            <a:rPr lang="en-US" dirty="0" smtClean="0"/>
            <a:t> </a:t>
          </a:r>
          <a:r>
            <a:rPr lang="tr-TR" dirty="0" smtClean="0"/>
            <a:t>Derste önemli yerleri not etmeye çalışırım.</a:t>
          </a:r>
        </a:p>
      </dgm:t>
    </dgm:pt>
    <dgm:pt modelId="{7EAFE65F-E353-41F6-B8B7-28A067288EA0}" type="parTrans" cxnId="{6D7CD3FA-1F61-4AE7-8F37-BC39C4A051C5}">
      <dgm:prSet/>
      <dgm:spPr/>
      <dgm:t>
        <a:bodyPr/>
        <a:lstStyle/>
        <a:p>
          <a:endParaRPr lang="en-US"/>
        </a:p>
      </dgm:t>
    </dgm:pt>
    <dgm:pt modelId="{B6F59396-8D12-4B5F-AE33-BF265552D106}" type="sibTrans" cxnId="{6D7CD3FA-1F61-4AE7-8F37-BC39C4A051C5}">
      <dgm:prSet/>
      <dgm:spPr/>
      <dgm:t>
        <a:bodyPr/>
        <a:lstStyle/>
        <a:p>
          <a:endParaRPr lang="en-US"/>
        </a:p>
      </dgm:t>
    </dgm:pt>
    <dgm:pt modelId="{3259D87D-7509-417F-AB19-1F422228504B}" type="pres">
      <dgm:prSet presAssocID="{2D318D19-66A0-4865-BA09-96114A896C7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F02EF8-5DC7-48B8-90D2-A3DA91170803}" type="pres">
      <dgm:prSet presAssocID="{A3A1A164-9A30-48A1-BC7A-F97DA2DAEB4F}" presName="circle1" presStyleLbl="node1" presStyleIdx="0" presStyleCnt="1" custLinFactNeighborY="463"/>
      <dgm:spPr/>
    </dgm:pt>
    <dgm:pt modelId="{D8243531-9D3F-43F4-90F6-806227E7E4C6}" type="pres">
      <dgm:prSet presAssocID="{A3A1A164-9A30-48A1-BC7A-F97DA2DAEB4F}" presName="space" presStyleCnt="0"/>
      <dgm:spPr/>
    </dgm:pt>
    <dgm:pt modelId="{94A2F810-B32D-4268-9671-85B63FEEEFEF}" type="pres">
      <dgm:prSet presAssocID="{A3A1A164-9A30-48A1-BC7A-F97DA2DAEB4F}" presName="rect1" presStyleLbl="alignAcc1" presStyleIdx="0" presStyleCnt="1" custScaleX="101000" custLinFactNeighborY="3205"/>
      <dgm:spPr/>
      <dgm:t>
        <a:bodyPr/>
        <a:lstStyle/>
        <a:p>
          <a:endParaRPr lang="tr-TR"/>
        </a:p>
      </dgm:t>
    </dgm:pt>
    <dgm:pt modelId="{9878A4AC-9637-4D5D-81F6-D2A78DA5E0B1}" type="pres">
      <dgm:prSet presAssocID="{A3A1A164-9A30-48A1-BC7A-F97DA2DAEB4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D7CD3FA-1F61-4AE7-8F37-BC39C4A051C5}" srcId="{2D318D19-66A0-4865-BA09-96114A896C75}" destId="{A3A1A164-9A30-48A1-BC7A-F97DA2DAEB4F}" srcOrd="0" destOrd="0" parTransId="{7EAFE65F-E353-41F6-B8B7-28A067288EA0}" sibTransId="{B6F59396-8D12-4B5F-AE33-BF265552D106}"/>
    <dgm:cxn modelId="{400F177C-2E1F-490F-A6F0-54AEF92E77EA}" type="presOf" srcId="{2D318D19-66A0-4865-BA09-96114A896C75}" destId="{3259D87D-7509-417F-AB19-1F422228504B}" srcOrd="0" destOrd="0" presId="urn:microsoft.com/office/officeart/2005/8/layout/target3"/>
    <dgm:cxn modelId="{1D1B11A7-89BD-42D9-ABE3-46907BABE40C}" type="presOf" srcId="{A3A1A164-9A30-48A1-BC7A-F97DA2DAEB4F}" destId="{9878A4AC-9637-4D5D-81F6-D2A78DA5E0B1}" srcOrd="1" destOrd="0" presId="urn:microsoft.com/office/officeart/2005/8/layout/target3"/>
    <dgm:cxn modelId="{DDD375A8-D58C-4BF3-AA2C-012998CAB83D}" type="presOf" srcId="{A3A1A164-9A30-48A1-BC7A-F97DA2DAEB4F}" destId="{94A2F810-B32D-4268-9671-85B63FEEEFEF}" srcOrd="0" destOrd="0" presId="urn:microsoft.com/office/officeart/2005/8/layout/target3"/>
    <dgm:cxn modelId="{7F312933-ECD3-4688-965D-796FF6370C45}" type="presParOf" srcId="{3259D87D-7509-417F-AB19-1F422228504B}" destId="{96F02EF8-5DC7-48B8-90D2-A3DA91170803}" srcOrd="0" destOrd="0" presId="urn:microsoft.com/office/officeart/2005/8/layout/target3"/>
    <dgm:cxn modelId="{2A57AD79-F77B-4D03-AC47-2DD3E797B271}" type="presParOf" srcId="{3259D87D-7509-417F-AB19-1F422228504B}" destId="{D8243531-9D3F-43F4-90F6-806227E7E4C6}" srcOrd="1" destOrd="0" presId="urn:microsoft.com/office/officeart/2005/8/layout/target3"/>
    <dgm:cxn modelId="{1A725FDB-9E44-46CC-AB49-1A659D90F941}" type="presParOf" srcId="{3259D87D-7509-417F-AB19-1F422228504B}" destId="{94A2F810-B32D-4268-9671-85B63FEEEFEF}" srcOrd="2" destOrd="0" presId="urn:microsoft.com/office/officeart/2005/8/layout/target3"/>
    <dgm:cxn modelId="{5D2F7804-531B-4C06-9E8B-2B134241F0D9}" type="presParOf" srcId="{3259D87D-7509-417F-AB19-1F422228504B}" destId="{9878A4AC-9637-4D5D-81F6-D2A78DA5E0B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D318D19-66A0-4865-BA09-96114A896C7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A1A164-9A30-48A1-BC7A-F97DA2DAEB4F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dirty="0" smtClean="0">
              <a:solidFill>
                <a:srgbClr val="FF0000"/>
              </a:solidFill>
            </a:rPr>
            <a:t>7</a:t>
          </a:r>
          <a:r>
            <a:rPr lang="en-US" dirty="0" smtClean="0">
              <a:solidFill>
                <a:srgbClr val="FF0000"/>
              </a:solidFill>
            </a:rPr>
            <a:t>)</a:t>
          </a:r>
          <a:r>
            <a:rPr lang="tr-TR" dirty="0" smtClean="0">
              <a:solidFill>
                <a:srgbClr val="FF0000"/>
              </a:solidFill>
            </a:rPr>
            <a:t> </a:t>
          </a:r>
          <a:r>
            <a:rPr lang="tr-TR" dirty="0" smtClean="0">
              <a:solidFill>
                <a:schemeClr val="tx1"/>
              </a:solidFill>
            </a:rPr>
            <a:t>Yatarak veya uzanarak ders çalışmam</a:t>
          </a:r>
        </a:p>
      </dgm:t>
    </dgm:pt>
    <dgm:pt modelId="{7EAFE65F-E353-41F6-B8B7-28A067288EA0}" type="parTrans" cxnId="{6D7CD3FA-1F61-4AE7-8F37-BC39C4A051C5}">
      <dgm:prSet/>
      <dgm:spPr/>
      <dgm:t>
        <a:bodyPr/>
        <a:lstStyle/>
        <a:p>
          <a:endParaRPr lang="en-US"/>
        </a:p>
      </dgm:t>
    </dgm:pt>
    <dgm:pt modelId="{B6F59396-8D12-4B5F-AE33-BF265552D106}" type="sibTrans" cxnId="{6D7CD3FA-1F61-4AE7-8F37-BC39C4A051C5}">
      <dgm:prSet/>
      <dgm:spPr/>
      <dgm:t>
        <a:bodyPr/>
        <a:lstStyle/>
        <a:p>
          <a:endParaRPr lang="en-US"/>
        </a:p>
      </dgm:t>
    </dgm:pt>
    <dgm:pt modelId="{3259D87D-7509-417F-AB19-1F422228504B}" type="pres">
      <dgm:prSet presAssocID="{2D318D19-66A0-4865-BA09-96114A896C7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F02EF8-5DC7-48B8-90D2-A3DA91170803}" type="pres">
      <dgm:prSet presAssocID="{A3A1A164-9A30-48A1-BC7A-F97DA2DAEB4F}" presName="circle1" presStyleLbl="node1" presStyleIdx="0" presStyleCnt="1" custLinFactNeighborY="463"/>
      <dgm:spPr/>
    </dgm:pt>
    <dgm:pt modelId="{D8243531-9D3F-43F4-90F6-806227E7E4C6}" type="pres">
      <dgm:prSet presAssocID="{A3A1A164-9A30-48A1-BC7A-F97DA2DAEB4F}" presName="space" presStyleCnt="0"/>
      <dgm:spPr/>
    </dgm:pt>
    <dgm:pt modelId="{94A2F810-B32D-4268-9671-85B63FEEEFEF}" type="pres">
      <dgm:prSet presAssocID="{A3A1A164-9A30-48A1-BC7A-F97DA2DAEB4F}" presName="rect1" presStyleLbl="alignAcc1" presStyleIdx="0" presStyleCnt="1" custScaleX="101000" custLinFactNeighborY="3205"/>
      <dgm:spPr/>
      <dgm:t>
        <a:bodyPr/>
        <a:lstStyle/>
        <a:p>
          <a:endParaRPr lang="tr-TR"/>
        </a:p>
      </dgm:t>
    </dgm:pt>
    <dgm:pt modelId="{9878A4AC-9637-4D5D-81F6-D2A78DA5E0B1}" type="pres">
      <dgm:prSet presAssocID="{A3A1A164-9A30-48A1-BC7A-F97DA2DAEB4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D7CD3FA-1F61-4AE7-8F37-BC39C4A051C5}" srcId="{2D318D19-66A0-4865-BA09-96114A896C75}" destId="{A3A1A164-9A30-48A1-BC7A-F97DA2DAEB4F}" srcOrd="0" destOrd="0" parTransId="{7EAFE65F-E353-41F6-B8B7-28A067288EA0}" sibTransId="{B6F59396-8D12-4B5F-AE33-BF265552D106}"/>
    <dgm:cxn modelId="{2A072112-2893-4F28-9FDD-9599487C6040}" type="presOf" srcId="{A3A1A164-9A30-48A1-BC7A-F97DA2DAEB4F}" destId="{9878A4AC-9637-4D5D-81F6-D2A78DA5E0B1}" srcOrd="1" destOrd="0" presId="urn:microsoft.com/office/officeart/2005/8/layout/target3"/>
    <dgm:cxn modelId="{1D0D81E1-4697-47FD-A733-76A207B6978E}" type="presOf" srcId="{2D318D19-66A0-4865-BA09-96114A896C75}" destId="{3259D87D-7509-417F-AB19-1F422228504B}" srcOrd="0" destOrd="0" presId="urn:microsoft.com/office/officeart/2005/8/layout/target3"/>
    <dgm:cxn modelId="{E76D3E56-8BBB-45FB-B5BE-1A3B5246D98F}" type="presOf" srcId="{A3A1A164-9A30-48A1-BC7A-F97DA2DAEB4F}" destId="{94A2F810-B32D-4268-9671-85B63FEEEFEF}" srcOrd="0" destOrd="0" presId="urn:microsoft.com/office/officeart/2005/8/layout/target3"/>
    <dgm:cxn modelId="{FDF35143-C374-435C-BFD5-38B73E41F824}" type="presParOf" srcId="{3259D87D-7509-417F-AB19-1F422228504B}" destId="{96F02EF8-5DC7-48B8-90D2-A3DA91170803}" srcOrd="0" destOrd="0" presId="urn:microsoft.com/office/officeart/2005/8/layout/target3"/>
    <dgm:cxn modelId="{F914D107-3D9D-4888-B719-F58FE5D515F7}" type="presParOf" srcId="{3259D87D-7509-417F-AB19-1F422228504B}" destId="{D8243531-9D3F-43F4-90F6-806227E7E4C6}" srcOrd="1" destOrd="0" presId="urn:microsoft.com/office/officeart/2005/8/layout/target3"/>
    <dgm:cxn modelId="{9C6D90BA-F57A-48C1-8E57-502F49DB6C93}" type="presParOf" srcId="{3259D87D-7509-417F-AB19-1F422228504B}" destId="{94A2F810-B32D-4268-9671-85B63FEEEFEF}" srcOrd="2" destOrd="0" presId="urn:microsoft.com/office/officeart/2005/8/layout/target3"/>
    <dgm:cxn modelId="{FEF5AC37-960E-4578-A057-C5327CDBBF6D}" type="presParOf" srcId="{3259D87D-7509-417F-AB19-1F422228504B}" destId="{9878A4AC-9637-4D5D-81F6-D2A78DA5E0B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D318D19-66A0-4865-BA09-96114A896C7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A1A164-9A30-48A1-BC7A-F97DA2DAEB4F}">
      <dgm:prSet/>
      <dgm:spPr/>
      <dgm:t>
        <a:bodyPr/>
        <a:lstStyle/>
        <a:p>
          <a:pPr rtl="0"/>
          <a:r>
            <a:rPr lang="tr-TR" dirty="0" smtClean="0">
              <a:solidFill>
                <a:srgbClr val="FF0000"/>
              </a:solidFill>
            </a:rPr>
            <a:t>8</a:t>
          </a:r>
          <a:r>
            <a:rPr lang="en-US" dirty="0" smtClean="0">
              <a:solidFill>
                <a:srgbClr val="FF0000"/>
              </a:solidFill>
            </a:rPr>
            <a:t>)</a:t>
          </a:r>
          <a:r>
            <a:rPr lang="en-US" dirty="0" smtClean="0"/>
            <a:t> </a:t>
          </a:r>
          <a:r>
            <a:rPr lang="tr-TR" dirty="0" smtClean="0"/>
            <a:t>Çalışma masamın düzenli ve toplu olmasına özen gösteririm.</a:t>
          </a:r>
        </a:p>
      </dgm:t>
    </dgm:pt>
    <dgm:pt modelId="{7EAFE65F-E353-41F6-B8B7-28A067288EA0}" type="parTrans" cxnId="{6D7CD3FA-1F61-4AE7-8F37-BC39C4A051C5}">
      <dgm:prSet/>
      <dgm:spPr/>
      <dgm:t>
        <a:bodyPr/>
        <a:lstStyle/>
        <a:p>
          <a:endParaRPr lang="en-US"/>
        </a:p>
      </dgm:t>
    </dgm:pt>
    <dgm:pt modelId="{B6F59396-8D12-4B5F-AE33-BF265552D106}" type="sibTrans" cxnId="{6D7CD3FA-1F61-4AE7-8F37-BC39C4A051C5}">
      <dgm:prSet/>
      <dgm:spPr/>
      <dgm:t>
        <a:bodyPr/>
        <a:lstStyle/>
        <a:p>
          <a:endParaRPr lang="en-US"/>
        </a:p>
      </dgm:t>
    </dgm:pt>
    <dgm:pt modelId="{3259D87D-7509-417F-AB19-1F422228504B}" type="pres">
      <dgm:prSet presAssocID="{2D318D19-66A0-4865-BA09-96114A896C7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F02EF8-5DC7-48B8-90D2-A3DA91170803}" type="pres">
      <dgm:prSet presAssocID="{A3A1A164-9A30-48A1-BC7A-F97DA2DAEB4F}" presName="circle1" presStyleLbl="node1" presStyleIdx="0" presStyleCnt="1" custLinFactNeighborY="463"/>
      <dgm:spPr/>
    </dgm:pt>
    <dgm:pt modelId="{D8243531-9D3F-43F4-90F6-806227E7E4C6}" type="pres">
      <dgm:prSet presAssocID="{A3A1A164-9A30-48A1-BC7A-F97DA2DAEB4F}" presName="space" presStyleCnt="0"/>
      <dgm:spPr/>
    </dgm:pt>
    <dgm:pt modelId="{94A2F810-B32D-4268-9671-85B63FEEEFEF}" type="pres">
      <dgm:prSet presAssocID="{A3A1A164-9A30-48A1-BC7A-F97DA2DAEB4F}" presName="rect1" presStyleLbl="alignAcc1" presStyleIdx="0" presStyleCnt="1" custScaleX="101000" custLinFactNeighborY="3205"/>
      <dgm:spPr/>
      <dgm:t>
        <a:bodyPr/>
        <a:lstStyle/>
        <a:p>
          <a:endParaRPr lang="tr-TR"/>
        </a:p>
      </dgm:t>
    </dgm:pt>
    <dgm:pt modelId="{9878A4AC-9637-4D5D-81F6-D2A78DA5E0B1}" type="pres">
      <dgm:prSet presAssocID="{A3A1A164-9A30-48A1-BC7A-F97DA2DAEB4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C03492C-5D8E-45B6-9F36-FBD12FD94333}" type="presOf" srcId="{A3A1A164-9A30-48A1-BC7A-F97DA2DAEB4F}" destId="{9878A4AC-9637-4D5D-81F6-D2A78DA5E0B1}" srcOrd="1" destOrd="0" presId="urn:microsoft.com/office/officeart/2005/8/layout/target3"/>
    <dgm:cxn modelId="{6D7CD3FA-1F61-4AE7-8F37-BC39C4A051C5}" srcId="{2D318D19-66A0-4865-BA09-96114A896C75}" destId="{A3A1A164-9A30-48A1-BC7A-F97DA2DAEB4F}" srcOrd="0" destOrd="0" parTransId="{7EAFE65F-E353-41F6-B8B7-28A067288EA0}" sibTransId="{B6F59396-8D12-4B5F-AE33-BF265552D106}"/>
    <dgm:cxn modelId="{D511E6A0-2AFB-4DFB-AC07-03B0CFAFB194}" type="presOf" srcId="{2D318D19-66A0-4865-BA09-96114A896C75}" destId="{3259D87D-7509-417F-AB19-1F422228504B}" srcOrd="0" destOrd="0" presId="urn:microsoft.com/office/officeart/2005/8/layout/target3"/>
    <dgm:cxn modelId="{B57D9EA8-4403-4BEB-9F5B-4477C88F7AD8}" type="presOf" srcId="{A3A1A164-9A30-48A1-BC7A-F97DA2DAEB4F}" destId="{94A2F810-B32D-4268-9671-85B63FEEEFEF}" srcOrd="0" destOrd="0" presId="urn:microsoft.com/office/officeart/2005/8/layout/target3"/>
    <dgm:cxn modelId="{DABD261B-7E9E-4CCD-8EE0-F7868139E341}" type="presParOf" srcId="{3259D87D-7509-417F-AB19-1F422228504B}" destId="{96F02EF8-5DC7-48B8-90D2-A3DA91170803}" srcOrd="0" destOrd="0" presId="urn:microsoft.com/office/officeart/2005/8/layout/target3"/>
    <dgm:cxn modelId="{29FF09A1-690C-4D58-8545-EF2E6B11E5FC}" type="presParOf" srcId="{3259D87D-7509-417F-AB19-1F422228504B}" destId="{D8243531-9D3F-43F4-90F6-806227E7E4C6}" srcOrd="1" destOrd="0" presId="urn:microsoft.com/office/officeart/2005/8/layout/target3"/>
    <dgm:cxn modelId="{E43187AA-6DB1-4CC4-A123-FB8DE9FF2E7F}" type="presParOf" srcId="{3259D87D-7509-417F-AB19-1F422228504B}" destId="{94A2F810-B32D-4268-9671-85B63FEEEFEF}" srcOrd="2" destOrd="0" presId="urn:microsoft.com/office/officeart/2005/8/layout/target3"/>
    <dgm:cxn modelId="{CB8B816D-F8F6-4434-BB71-227B83417ADC}" type="presParOf" srcId="{3259D87D-7509-417F-AB19-1F422228504B}" destId="{9878A4AC-9637-4D5D-81F6-D2A78DA5E0B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D318D19-66A0-4865-BA09-96114A896C7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A1A164-9A30-48A1-BC7A-F97DA2DAEB4F}">
      <dgm:prSet/>
      <dgm:spPr/>
      <dgm:t>
        <a:bodyPr/>
        <a:lstStyle/>
        <a:p>
          <a:pPr rtl="0"/>
          <a:r>
            <a:rPr lang="tr-TR" dirty="0" smtClean="0">
              <a:solidFill>
                <a:srgbClr val="FF0000"/>
              </a:solidFill>
            </a:rPr>
            <a:t>9</a:t>
          </a:r>
          <a:r>
            <a:rPr lang="en-US" dirty="0" smtClean="0">
              <a:solidFill>
                <a:srgbClr val="FF0000"/>
              </a:solidFill>
            </a:rPr>
            <a:t>)</a:t>
          </a:r>
          <a:r>
            <a:rPr lang="en-US" dirty="0" smtClean="0"/>
            <a:t> </a:t>
          </a:r>
          <a:r>
            <a:rPr lang="tr-TR" dirty="0" smtClean="0"/>
            <a:t>Programımda oyuna ve dinlenmeye zaman ayırırım.</a:t>
          </a:r>
        </a:p>
      </dgm:t>
    </dgm:pt>
    <dgm:pt modelId="{7EAFE65F-E353-41F6-B8B7-28A067288EA0}" type="parTrans" cxnId="{6D7CD3FA-1F61-4AE7-8F37-BC39C4A051C5}">
      <dgm:prSet/>
      <dgm:spPr/>
      <dgm:t>
        <a:bodyPr/>
        <a:lstStyle/>
        <a:p>
          <a:endParaRPr lang="en-US"/>
        </a:p>
      </dgm:t>
    </dgm:pt>
    <dgm:pt modelId="{B6F59396-8D12-4B5F-AE33-BF265552D106}" type="sibTrans" cxnId="{6D7CD3FA-1F61-4AE7-8F37-BC39C4A051C5}">
      <dgm:prSet/>
      <dgm:spPr/>
      <dgm:t>
        <a:bodyPr/>
        <a:lstStyle/>
        <a:p>
          <a:endParaRPr lang="en-US"/>
        </a:p>
      </dgm:t>
    </dgm:pt>
    <dgm:pt modelId="{3259D87D-7509-417F-AB19-1F422228504B}" type="pres">
      <dgm:prSet presAssocID="{2D318D19-66A0-4865-BA09-96114A896C7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F02EF8-5DC7-48B8-90D2-A3DA91170803}" type="pres">
      <dgm:prSet presAssocID="{A3A1A164-9A30-48A1-BC7A-F97DA2DAEB4F}" presName="circle1" presStyleLbl="node1" presStyleIdx="0" presStyleCnt="1" custLinFactNeighborY="463"/>
      <dgm:spPr/>
    </dgm:pt>
    <dgm:pt modelId="{D8243531-9D3F-43F4-90F6-806227E7E4C6}" type="pres">
      <dgm:prSet presAssocID="{A3A1A164-9A30-48A1-BC7A-F97DA2DAEB4F}" presName="space" presStyleCnt="0"/>
      <dgm:spPr/>
    </dgm:pt>
    <dgm:pt modelId="{94A2F810-B32D-4268-9671-85B63FEEEFEF}" type="pres">
      <dgm:prSet presAssocID="{A3A1A164-9A30-48A1-BC7A-F97DA2DAEB4F}" presName="rect1" presStyleLbl="alignAcc1" presStyleIdx="0" presStyleCnt="1" custScaleX="101000" custLinFactNeighborY="3205"/>
      <dgm:spPr/>
      <dgm:t>
        <a:bodyPr/>
        <a:lstStyle/>
        <a:p>
          <a:endParaRPr lang="tr-TR"/>
        </a:p>
      </dgm:t>
    </dgm:pt>
    <dgm:pt modelId="{9878A4AC-9637-4D5D-81F6-D2A78DA5E0B1}" type="pres">
      <dgm:prSet presAssocID="{A3A1A164-9A30-48A1-BC7A-F97DA2DAEB4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751C684-555A-495B-B0D0-E8565262F2A9}" type="presOf" srcId="{A3A1A164-9A30-48A1-BC7A-F97DA2DAEB4F}" destId="{9878A4AC-9637-4D5D-81F6-D2A78DA5E0B1}" srcOrd="1" destOrd="0" presId="urn:microsoft.com/office/officeart/2005/8/layout/target3"/>
    <dgm:cxn modelId="{6D7CD3FA-1F61-4AE7-8F37-BC39C4A051C5}" srcId="{2D318D19-66A0-4865-BA09-96114A896C75}" destId="{A3A1A164-9A30-48A1-BC7A-F97DA2DAEB4F}" srcOrd="0" destOrd="0" parTransId="{7EAFE65F-E353-41F6-B8B7-28A067288EA0}" sibTransId="{B6F59396-8D12-4B5F-AE33-BF265552D106}"/>
    <dgm:cxn modelId="{1D2633BE-48F0-4EC7-B816-D9F87C33586B}" type="presOf" srcId="{A3A1A164-9A30-48A1-BC7A-F97DA2DAEB4F}" destId="{94A2F810-B32D-4268-9671-85B63FEEEFEF}" srcOrd="0" destOrd="0" presId="urn:microsoft.com/office/officeart/2005/8/layout/target3"/>
    <dgm:cxn modelId="{AEFC13BC-D734-42B2-9E17-69E1456A999A}" type="presOf" srcId="{2D318D19-66A0-4865-BA09-96114A896C75}" destId="{3259D87D-7509-417F-AB19-1F422228504B}" srcOrd="0" destOrd="0" presId="urn:microsoft.com/office/officeart/2005/8/layout/target3"/>
    <dgm:cxn modelId="{8E2A9437-3745-4385-92FF-F2A82B7D2CE8}" type="presParOf" srcId="{3259D87D-7509-417F-AB19-1F422228504B}" destId="{96F02EF8-5DC7-48B8-90D2-A3DA91170803}" srcOrd="0" destOrd="0" presId="urn:microsoft.com/office/officeart/2005/8/layout/target3"/>
    <dgm:cxn modelId="{CC75E212-D45F-4860-8709-E8AB252DEDC6}" type="presParOf" srcId="{3259D87D-7509-417F-AB19-1F422228504B}" destId="{D8243531-9D3F-43F4-90F6-806227E7E4C6}" srcOrd="1" destOrd="0" presId="urn:microsoft.com/office/officeart/2005/8/layout/target3"/>
    <dgm:cxn modelId="{4AF76B80-4D72-482E-AC91-2FFD2B6E54C8}" type="presParOf" srcId="{3259D87D-7509-417F-AB19-1F422228504B}" destId="{94A2F810-B32D-4268-9671-85B63FEEEFEF}" srcOrd="2" destOrd="0" presId="urn:microsoft.com/office/officeart/2005/8/layout/target3"/>
    <dgm:cxn modelId="{B8D2B911-6CA4-434B-8D24-1FC754F30F68}" type="presParOf" srcId="{3259D87D-7509-417F-AB19-1F422228504B}" destId="{9878A4AC-9637-4D5D-81F6-D2A78DA5E0B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F02EF8-5DC7-48B8-90D2-A3DA91170803}">
      <dsp:nvSpPr>
        <dsp:cNvPr id="0" name=""/>
        <dsp:cNvSpPr/>
      </dsp:nvSpPr>
      <dsp:spPr>
        <a:xfrm>
          <a:off x="-10284" y="13870"/>
          <a:ext cx="2995685" cy="29956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A2F810-B32D-4268-9671-85B63FEEEFEF}">
      <dsp:nvSpPr>
        <dsp:cNvPr id="0" name=""/>
        <dsp:cNvSpPr/>
      </dsp:nvSpPr>
      <dsp:spPr>
        <a:xfrm>
          <a:off x="1466989" y="0"/>
          <a:ext cx="4154867" cy="29956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>
              <a:solidFill>
                <a:srgbClr val="FF0000"/>
              </a:solidFill>
            </a:rPr>
            <a:t>1</a:t>
          </a:r>
          <a:r>
            <a:rPr lang="en-US" sz="4400" kern="1200" dirty="0" smtClean="0">
              <a:solidFill>
                <a:srgbClr val="FF0000"/>
              </a:solidFill>
            </a:rPr>
            <a:t>)</a:t>
          </a:r>
          <a:r>
            <a:rPr lang="en-US" sz="4400" kern="1200" dirty="0" smtClean="0"/>
            <a:t> </a:t>
          </a:r>
          <a:r>
            <a:rPr lang="tr-TR" sz="4400" kern="1200" dirty="0" smtClean="0"/>
            <a:t>Derste öğretmenimi dikkatli bir şekilde dinlerim</a:t>
          </a:r>
        </a:p>
      </dsp:txBody>
      <dsp:txXfrm>
        <a:off x="1466989" y="0"/>
        <a:ext cx="4154867" cy="299568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F02EF8-5DC7-48B8-90D2-A3DA91170803}">
      <dsp:nvSpPr>
        <dsp:cNvPr id="0" name=""/>
        <dsp:cNvSpPr/>
      </dsp:nvSpPr>
      <dsp:spPr>
        <a:xfrm>
          <a:off x="-10284" y="13870"/>
          <a:ext cx="2995685" cy="29956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A2F810-B32D-4268-9671-85B63FEEEFEF}">
      <dsp:nvSpPr>
        <dsp:cNvPr id="0" name=""/>
        <dsp:cNvSpPr/>
      </dsp:nvSpPr>
      <dsp:spPr>
        <a:xfrm>
          <a:off x="1466989" y="0"/>
          <a:ext cx="4154867" cy="29956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300" kern="1200" dirty="0" smtClean="0">
              <a:solidFill>
                <a:srgbClr val="FF0000"/>
              </a:solidFill>
            </a:rPr>
            <a:t>2</a:t>
          </a:r>
          <a:r>
            <a:rPr lang="en-US" sz="4300" kern="1200" dirty="0" smtClean="0">
              <a:solidFill>
                <a:srgbClr val="FF0000"/>
              </a:solidFill>
            </a:rPr>
            <a:t>)</a:t>
          </a:r>
          <a:r>
            <a:rPr lang="en-US" sz="4300" kern="1200" dirty="0" smtClean="0"/>
            <a:t> </a:t>
          </a:r>
          <a:r>
            <a:rPr lang="tr-TR" sz="4300" kern="1200" dirty="0" smtClean="0"/>
            <a:t>Her akşam uyumadan önce ertesi güne hazırlık yaparım.</a:t>
          </a:r>
        </a:p>
      </dsp:txBody>
      <dsp:txXfrm>
        <a:off x="1466989" y="0"/>
        <a:ext cx="4154867" cy="29956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F02EF8-5DC7-48B8-90D2-A3DA91170803}">
      <dsp:nvSpPr>
        <dsp:cNvPr id="0" name=""/>
        <dsp:cNvSpPr/>
      </dsp:nvSpPr>
      <dsp:spPr>
        <a:xfrm>
          <a:off x="-10284" y="13870"/>
          <a:ext cx="2995685" cy="29956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A2F810-B32D-4268-9671-85B63FEEEFEF}">
      <dsp:nvSpPr>
        <dsp:cNvPr id="0" name=""/>
        <dsp:cNvSpPr/>
      </dsp:nvSpPr>
      <dsp:spPr>
        <a:xfrm>
          <a:off x="1466989" y="0"/>
          <a:ext cx="4154867" cy="29956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500" kern="1200" dirty="0" smtClean="0">
              <a:solidFill>
                <a:srgbClr val="FF0000"/>
              </a:solidFill>
            </a:rPr>
            <a:t>3</a:t>
          </a:r>
          <a:r>
            <a:rPr lang="en-US" sz="4500" kern="1200" dirty="0" smtClean="0">
              <a:solidFill>
                <a:srgbClr val="FF0000"/>
              </a:solidFill>
            </a:rPr>
            <a:t>)</a:t>
          </a:r>
          <a:r>
            <a:rPr lang="en-US" sz="4500" kern="1200" dirty="0" smtClean="0"/>
            <a:t> </a:t>
          </a:r>
          <a:r>
            <a:rPr lang="tr-TR" sz="4500" kern="1200" dirty="0" smtClean="0"/>
            <a:t>Düzenli olarak günlük tekrar yapmaya dikkat ederim</a:t>
          </a:r>
        </a:p>
      </dsp:txBody>
      <dsp:txXfrm>
        <a:off x="1466989" y="0"/>
        <a:ext cx="4154867" cy="29956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F02EF8-5DC7-48B8-90D2-A3DA91170803}">
      <dsp:nvSpPr>
        <dsp:cNvPr id="0" name=""/>
        <dsp:cNvSpPr/>
      </dsp:nvSpPr>
      <dsp:spPr>
        <a:xfrm>
          <a:off x="-10284" y="13870"/>
          <a:ext cx="2995685" cy="29956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A2F810-B32D-4268-9671-85B63FEEEFEF}">
      <dsp:nvSpPr>
        <dsp:cNvPr id="0" name=""/>
        <dsp:cNvSpPr/>
      </dsp:nvSpPr>
      <dsp:spPr>
        <a:xfrm>
          <a:off x="839481" y="0"/>
          <a:ext cx="4154867" cy="29956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smtClean="0">
              <a:solidFill>
                <a:srgbClr val="FF0000"/>
              </a:solidFill>
            </a:rPr>
            <a:t>4</a:t>
          </a:r>
          <a:r>
            <a:rPr lang="en-US" sz="3800" kern="1200" dirty="0" smtClean="0">
              <a:solidFill>
                <a:srgbClr val="FF0000"/>
              </a:solidFill>
            </a:rPr>
            <a:t>)</a:t>
          </a:r>
          <a:r>
            <a:rPr lang="en-US" sz="3800" kern="1200" dirty="0" smtClean="0"/>
            <a:t> </a:t>
          </a:r>
          <a:r>
            <a:rPr lang="tr-TR" sz="3800" kern="1200" dirty="0" smtClean="0"/>
            <a:t>Çalışma programımda her ders arasında mutlaka kısa süreli aralar veririm.</a:t>
          </a:r>
        </a:p>
      </dsp:txBody>
      <dsp:txXfrm>
        <a:off x="839481" y="0"/>
        <a:ext cx="4154867" cy="29956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F02EF8-5DC7-48B8-90D2-A3DA91170803}">
      <dsp:nvSpPr>
        <dsp:cNvPr id="0" name=""/>
        <dsp:cNvSpPr/>
      </dsp:nvSpPr>
      <dsp:spPr>
        <a:xfrm>
          <a:off x="-10284" y="13870"/>
          <a:ext cx="2995685" cy="29956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A2F810-B32D-4268-9671-85B63FEEEFEF}">
      <dsp:nvSpPr>
        <dsp:cNvPr id="0" name=""/>
        <dsp:cNvSpPr/>
      </dsp:nvSpPr>
      <dsp:spPr>
        <a:xfrm>
          <a:off x="1466989" y="0"/>
          <a:ext cx="4154867" cy="29956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>
              <a:solidFill>
                <a:srgbClr val="FF0000"/>
              </a:solidFill>
            </a:rPr>
            <a:t>5</a:t>
          </a:r>
          <a:r>
            <a:rPr lang="en-US" sz="3600" kern="1200" dirty="0" smtClean="0">
              <a:solidFill>
                <a:srgbClr val="FF0000"/>
              </a:solidFill>
            </a:rPr>
            <a:t>)</a:t>
          </a:r>
          <a:r>
            <a:rPr lang="tr-TR" sz="3600" kern="1200" dirty="0" smtClean="0">
              <a:solidFill>
                <a:srgbClr val="FF0000"/>
              </a:solidFill>
            </a:rPr>
            <a:t> </a:t>
          </a:r>
          <a:r>
            <a:rPr lang="tr-TR" sz="3600" kern="1200" dirty="0" smtClean="0">
              <a:solidFill>
                <a:schemeClr val="tx1"/>
              </a:solidFill>
            </a:rPr>
            <a:t>Anlamadığım konularda öğretmenimden veya arkadaşımdan yardım isterim.</a:t>
          </a:r>
        </a:p>
      </dsp:txBody>
      <dsp:txXfrm>
        <a:off x="1466989" y="0"/>
        <a:ext cx="4154867" cy="29956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F02EF8-5DC7-48B8-90D2-A3DA91170803}">
      <dsp:nvSpPr>
        <dsp:cNvPr id="0" name=""/>
        <dsp:cNvSpPr/>
      </dsp:nvSpPr>
      <dsp:spPr>
        <a:xfrm>
          <a:off x="-10284" y="13870"/>
          <a:ext cx="2995685" cy="29956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A2F810-B32D-4268-9671-85B63FEEEFEF}">
      <dsp:nvSpPr>
        <dsp:cNvPr id="0" name=""/>
        <dsp:cNvSpPr/>
      </dsp:nvSpPr>
      <dsp:spPr>
        <a:xfrm>
          <a:off x="1466989" y="0"/>
          <a:ext cx="4154867" cy="29956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dirty="0" smtClean="0">
              <a:solidFill>
                <a:srgbClr val="FF0000"/>
              </a:solidFill>
            </a:rPr>
            <a:t>6</a:t>
          </a:r>
          <a:r>
            <a:rPr lang="en-US" sz="4700" kern="1200" dirty="0" smtClean="0">
              <a:solidFill>
                <a:srgbClr val="FF0000"/>
              </a:solidFill>
            </a:rPr>
            <a:t>)</a:t>
          </a:r>
          <a:r>
            <a:rPr lang="en-US" sz="4700" kern="1200" dirty="0" smtClean="0"/>
            <a:t> </a:t>
          </a:r>
          <a:r>
            <a:rPr lang="tr-TR" sz="4700" kern="1200" dirty="0" smtClean="0"/>
            <a:t>Derste önemli yerleri not etmeye çalışırım.</a:t>
          </a:r>
        </a:p>
      </dsp:txBody>
      <dsp:txXfrm>
        <a:off x="1466989" y="0"/>
        <a:ext cx="4154867" cy="29956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F02EF8-5DC7-48B8-90D2-A3DA91170803}">
      <dsp:nvSpPr>
        <dsp:cNvPr id="0" name=""/>
        <dsp:cNvSpPr/>
      </dsp:nvSpPr>
      <dsp:spPr>
        <a:xfrm>
          <a:off x="-10284" y="13870"/>
          <a:ext cx="2995685" cy="29956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A2F810-B32D-4268-9671-85B63FEEEFEF}">
      <dsp:nvSpPr>
        <dsp:cNvPr id="0" name=""/>
        <dsp:cNvSpPr/>
      </dsp:nvSpPr>
      <dsp:spPr>
        <a:xfrm>
          <a:off x="1466989" y="0"/>
          <a:ext cx="4154867" cy="29956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4800" kern="1200" dirty="0" smtClean="0">
              <a:solidFill>
                <a:srgbClr val="FF0000"/>
              </a:solidFill>
            </a:rPr>
            <a:t>7</a:t>
          </a:r>
          <a:r>
            <a:rPr lang="en-US" sz="4800" kern="1200" dirty="0" smtClean="0">
              <a:solidFill>
                <a:srgbClr val="FF0000"/>
              </a:solidFill>
            </a:rPr>
            <a:t>)</a:t>
          </a:r>
          <a:r>
            <a:rPr lang="tr-TR" sz="4800" kern="1200" dirty="0" smtClean="0">
              <a:solidFill>
                <a:srgbClr val="FF0000"/>
              </a:solidFill>
            </a:rPr>
            <a:t> </a:t>
          </a:r>
          <a:r>
            <a:rPr lang="tr-TR" sz="4800" kern="1200" dirty="0" smtClean="0">
              <a:solidFill>
                <a:schemeClr val="tx1"/>
              </a:solidFill>
            </a:rPr>
            <a:t>Yatarak veya uzanarak ders çalışmam</a:t>
          </a:r>
        </a:p>
      </dsp:txBody>
      <dsp:txXfrm>
        <a:off x="1466989" y="0"/>
        <a:ext cx="4154867" cy="29956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76276-229D-4E2D-83CF-E5F8E895ABA2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17AA6-6E2E-4F92-85AB-52A96E84F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011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b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17AA6-6E2E-4F92-85AB-52A96E84FD04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87795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b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17AA6-6E2E-4F92-85AB-52A96E84FD04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66119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b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17AA6-6E2E-4F92-85AB-52A96E84FD04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30319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b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17AA6-6E2E-4F92-85AB-52A96E84FD04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35915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b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17AA6-6E2E-4F92-85AB-52A96E84FD04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76993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b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17AA6-6E2E-4F92-85AB-52A96E84FD04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36941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b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17AA6-6E2E-4F92-85AB-52A96E84FD04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1186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b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17AA6-6E2E-4F92-85AB-52A96E84FD04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750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b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17AA6-6E2E-4F92-85AB-52A96E84FD04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1704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b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17AA6-6E2E-4F92-85AB-52A96E84FD04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1691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b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17AA6-6E2E-4F92-85AB-52A96E84FD04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9880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b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17AA6-6E2E-4F92-85AB-52A96E84FD04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8972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b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17AA6-6E2E-4F92-85AB-52A96E84FD04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9995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b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17AA6-6E2E-4F92-85AB-52A96E84FD04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220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b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17AA6-6E2E-4F92-85AB-52A96E84FD04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151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928" y="1237197"/>
            <a:ext cx="8567182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880" y="3970580"/>
            <a:ext cx="7559279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FDE-C3D4-4EDC-BA5C-05365360CF6F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1786-6AAF-4A9A-9FAA-5C36FD25BF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506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FDE-C3D4-4EDC-BA5C-05365360CF6F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1786-6AAF-4A9A-9FAA-5C36FD25BF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427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2812" y="402483"/>
            <a:ext cx="2173293" cy="640647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2934" y="402483"/>
            <a:ext cx="6393890" cy="64064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FDE-C3D4-4EDC-BA5C-05365360CF6F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1786-6AAF-4A9A-9FAA-5C36FD25BF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214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FDE-C3D4-4EDC-BA5C-05365360CF6F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1786-6AAF-4A9A-9FAA-5C36FD25BF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154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685" y="1884671"/>
            <a:ext cx="8693170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685" y="5059035"/>
            <a:ext cx="8693170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FDE-C3D4-4EDC-BA5C-05365360CF6F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1786-6AAF-4A9A-9FAA-5C36FD25BF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1731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2934" y="2012414"/>
            <a:ext cx="4283591" cy="479654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513" y="2012414"/>
            <a:ext cx="4283591" cy="479654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FDE-C3D4-4EDC-BA5C-05365360CF6F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1786-6AAF-4A9A-9FAA-5C36FD25BF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253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247" y="402484"/>
            <a:ext cx="8693170" cy="146118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248" y="1853171"/>
            <a:ext cx="426390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248" y="2761381"/>
            <a:ext cx="4263905" cy="40615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2514" y="1853171"/>
            <a:ext cx="4284904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2514" y="2761381"/>
            <a:ext cx="4284904" cy="40615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FDE-C3D4-4EDC-BA5C-05365360CF6F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1786-6AAF-4A9A-9FAA-5C36FD25BF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6650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FDE-C3D4-4EDC-BA5C-05365360CF6F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1786-6AAF-4A9A-9FAA-5C36FD25BF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667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FDE-C3D4-4EDC-BA5C-05365360CF6F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1786-6AAF-4A9A-9FAA-5C36FD25BF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418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247" y="503978"/>
            <a:ext cx="3250752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4904" y="1088455"/>
            <a:ext cx="5102513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247" y="2267902"/>
            <a:ext cx="3250752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FDE-C3D4-4EDC-BA5C-05365360CF6F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1786-6AAF-4A9A-9FAA-5C36FD25BF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928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247" y="503978"/>
            <a:ext cx="3250752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4904" y="1088455"/>
            <a:ext cx="5102513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247" y="2267902"/>
            <a:ext cx="3250752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BFDE-C3D4-4EDC-BA5C-05365360CF6F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1786-6AAF-4A9A-9FAA-5C36FD25BF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474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2934" y="402484"/>
            <a:ext cx="8693170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934" y="2012414"/>
            <a:ext cx="8693170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2934" y="7006700"/>
            <a:ext cx="226778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5BFDE-C3D4-4EDC-BA5C-05365360CF6F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8682" y="7006700"/>
            <a:ext cx="340167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8320" y="7006700"/>
            <a:ext cx="226778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61786-6AAF-4A9A-9FAA-5C36FD25BF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36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079567" cy="75596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45998" y="934733"/>
            <a:ext cx="5520944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/>
            <a:r>
              <a:rPr lang="tr-TR" sz="3600" b="1" dirty="0" smtClean="0"/>
              <a:t>Kalemler hazır mı?</a:t>
            </a:r>
            <a:endParaRPr lang="tr-TR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901268" y="2563906"/>
            <a:ext cx="4714120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/>
            <a:r>
              <a:rPr lang="tr-TR" sz="3600" b="1" dirty="0" smtClean="0">
                <a:solidFill>
                  <a:srgbClr val="FF0000"/>
                </a:solidFill>
              </a:rPr>
              <a:t>Kağıtlar da çıksın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9782" y="4144971"/>
            <a:ext cx="4714121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/>
            <a:r>
              <a:rPr lang="tr-TR" sz="3600" b="1" dirty="0" smtClean="0">
                <a:solidFill>
                  <a:srgbClr val="FF0000"/>
                </a:solidFill>
              </a:rPr>
              <a:t>Haydi Başlayalım </a:t>
            </a:r>
            <a:r>
              <a:rPr lang="tr-TR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tr-TR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19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1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1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1752" y="33251"/>
            <a:ext cx="46052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Verimli ders çalışma </a:t>
            </a: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İçin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Neleri,</a:t>
            </a: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 Kadar Yapıyorsunuz?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1752" y="1691682"/>
            <a:ext cx="5039183" cy="2490425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Aşağıdaki davranışla ilgili olarak sizin için en uygun seçenek ‘her zaman’ ise kendinize </a:t>
            </a:r>
            <a:r>
              <a:rPr lang="tr-TR" b="1" dirty="0" smtClean="0">
                <a:solidFill>
                  <a:schemeClr val="tx1"/>
                </a:solidFill>
              </a:rPr>
              <a:t>3 puan </a:t>
            </a:r>
            <a:r>
              <a:rPr lang="tr-TR" b="1" dirty="0">
                <a:solidFill>
                  <a:schemeClr val="tx1"/>
                </a:solidFill>
              </a:rPr>
              <a:t>verin, ‘bazen’ ise </a:t>
            </a:r>
            <a:r>
              <a:rPr lang="tr-TR" b="1" dirty="0" smtClean="0">
                <a:solidFill>
                  <a:schemeClr val="tx1"/>
                </a:solidFill>
              </a:rPr>
              <a:t>2 puan </a:t>
            </a:r>
            <a:r>
              <a:rPr lang="tr-TR" b="1" dirty="0">
                <a:solidFill>
                  <a:schemeClr val="tx1"/>
                </a:solidFill>
              </a:rPr>
              <a:t>ve ‘hiçbir zaman’ ise </a:t>
            </a:r>
            <a:r>
              <a:rPr lang="tr-TR" b="1" dirty="0" smtClean="0">
                <a:solidFill>
                  <a:schemeClr val="tx1"/>
                </a:solidFill>
              </a:rPr>
              <a:t>1 puan </a:t>
            </a:r>
            <a:r>
              <a:rPr lang="tr-TR" b="1" dirty="0">
                <a:solidFill>
                  <a:schemeClr val="tx1"/>
                </a:solidFill>
              </a:rPr>
              <a:t>verin.  </a:t>
            </a:r>
            <a:r>
              <a:rPr lang="tr-TR" b="1" dirty="0" smtClean="0">
                <a:solidFill>
                  <a:schemeClr val="tx1"/>
                </a:solidFill>
              </a:rPr>
              <a:t>Puanlarınızı </a:t>
            </a:r>
            <a:r>
              <a:rPr lang="tr-TR" b="1" dirty="0">
                <a:solidFill>
                  <a:schemeClr val="tx1"/>
                </a:solidFill>
              </a:rPr>
              <a:t>not edin. En sonunda </a:t>
            </a:r>
            <a:r>
              <a:rPr lang="tr-TR" b="1" dirty="0">
                <a:solidFill>
                  <a:prstClr val="black"/>
                </a:solidFill>
              </a:rPr>
              <a:t>VERİMLİ ÇALIŞMA  ile </a:t>
            </a:r>
            <a:r>
              <a:rPr lang="tr-TR" b="1" dirty="0" smtClean="0">
                <a:solidFill>
                  <a:schemeClr val="tx1"/>
                </a:solidFill>
              </a:rPr>
              <a:t>ilgili </a:t>
            </a:r>
            <a:r>
              <a:rPr lang="tr-TR" b="1" dirty="0">
                <a:solidFill>
                  <a:schemeClr val="tx1"/>
                </a:solidFill>
              </a:rPr>
              <a:t>davranışlarınızın değerlendirmesini kendi kendinize yapabilir, kendi notunuzu kendiniz verebilirsiniz.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552383695"/>
              </p:ext>
            </p:extLst>
          </p:nvPr>
        </p:nvGraphicFramePr>
        <p:xfrm>
          <a:off x="4099363" y="4181605"/>
          <a:ext cx="5611573" cy="2995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02" y="2203450"/>
            <a:ext cx="31527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64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1752" y="33251"/>
            <a:ext cx="46052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Verimli ders çalışma </a:t>
            </a: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İçin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Neleri,</a:t>
            </a: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 Kadar Yapıyorsunuz?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1752" y="1691682"/>
            <a:ext cx="5039183" cy="2490425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Aşağıdaki davranışla ilgili olarak sizin için en uygun seçenek ‘her zaman’ ise kendinize </a:t>
            </a:r>
            <a:r>
              <a:rPr lang="tr-TR" b="1" dirty="0" smtClean="0">
                <a:solidFill>
                  <a:schemeClr val="tx1"/>
                </a:solidFill>
              </a:rPr>
              <a:t>3 puan </a:t>
            </a:r>
            <a:r>
              <a:rPr lang="tr-TR" b="1" dirty="0">
                <a:solidFill>
                  <a:schemeClr val="tx1"/>
                </a:solidFill>
              </a:rPr>
              <a:t>verin, ‘bazen’ ise </a:t>
            </a:r>
            <a:r>
              <a:rPr lang="tr-TR" b="1" dirty="0" smtClean="0">
                <a:solidFill>
                  <a:schemeClr val="tx1"/>
                </a:solidFill>
              </a:rPr>
              <a:t>2 puan </a:t>
            </a:r>
            <a:r>
              <a:rPr lang="tr-TR" b="1" dirty="0">
                <a:solidFill>
                  <a:schemeClr val="tx1"/>
                </a:solidFill>
              </a:rPr>
              <a:t>ve ‘hiçbir zaman’ ise </a:t>
            </a:r>
            <a:r>
              <a:rPr lang="tr-TR" b="1" dirty="0" smtClean="0">
                <a:solidFill>
                  <a:schemeClr val="tx1"/>
                </a:solidFill>
              </a:rPr>
              <a:t>1 puan </a:t>
            </a:r>
            <a:r>
              <a:rPr lang="tr-TR" b="1" dirty="0">
                <a:solidFill>
                  <a:schemeClr val="tx1"/>
                </a:solidFill>
              </a:rPr>
              <a:t>verin.  </a:t>
            </a:r>
            <a:r>
              <a:rPr lang="tr-TR" b="1" dirty="0" smtClean="0">
                <a:solidFill>
                  <a:schemeClr val="tx1"/>
                </a:solidFill>
              </a:rPr>
              <a:t>Puanlarınızı </a:t>
            </a:r>
            <a:r>
              <a:rPr lang="tr-TR" b="1" dirty="0">
                <a:solidFill>
                  <a:schemeClr val="tx1"/>
                </a:solidFill>
              </a:rPr>
              <a:t>not edin. En sonunda </a:t>
            </a:r>
            <a:r>
              <a:rPr lang="tr-TR" b="1" dirty="0">
                <a:solidFill>
                  <a:prstClr val="black"/>
                </a:solidFill>
              </a:rPr>
              <a:t>VERİMLİ ÇALIŞMA  ile </a:t>
            </a:r>
            <a:r>
              <a:rPr lang="tr-TR" b="1" dirty="0" smtClean="0">
                <a:solidFill>
                  <a:schemeClr val="tx1"/>
                </a:solidFill>
              </a:rPr>
              <a:t>ilgili </a:t>
            </a:r>
            <a:r>
              <a:rPr lang="tr-TR" b="1" dirty="0">
                <a:solidFill>
                  <a:schemeClr val="tx1"/>
                </a:solidFill>
              </a:rPr>
              <a:t>davranışlarınızın değerlendirmesini kendi kendinize yapabilir, kendi notunuzu kendiniz verebilirsiniz.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19369261"/>
              </p:ext>
            </p:extLst>
          </p:nvPr>
        </p:nvGraphicFramePr>
        <p:xfrm>
          <a:off x="4099363" y="4181605"/>
          <a:ext cx="5611573" cy="2995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02" y="2203450"/>
            <a:ext cx="31527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0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1752" y="33251"/>
            <a:ext cx="46052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Verimli ders çalışma </a:t>
            </a: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İçin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Neleri,</a:t>
            </a: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 Kadar Yapıyorsunuz?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1752" y="1691682"/>
            <a:ext cx="5039183" cy="2490425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Aşağıdaki davranışla ilgili olarak sizin için en uygun seçenek ‘her zaman’ ise kendinize </a:t>
            </a:r>
            <a:r>
              <a:rPr lang="tr-TR" b="1" dirty="0" smtClean="0">
                <a:solidFill>
                  <a:schemeClr val="tx1"/>
                </a:solidFill>
              </a:rPr>
              <a:t>3 puan </a:t>
            </a:r>
            <a:r>
              <a:rPr lang="tr-TR" b="1" dirty="0">
                <a:solidFill>
                  <a:schemeClr val="tx1"/>
                </a:solidFill>
              </a:rPr>
              <a:t>verin, ‘bazen’ ise </a:t>
            </a:r>
            <a:r>
              <a:rPr lang="tr-TR" b="1" dirty="0" smtClean="0">
                <a:solidFill>
                  <a:schemeClr val="tx1"/>
                </a:solidFill>
              </a:rPr>
              <a:t>2 puan </a:t>
            </a:r>
            <a:r>
              <a:rPr lang="tr-TR" b="1" dirty="0">
                <a:solidFill>
                  <a:schemeClr val="tx1"/>
                </a:solidFill>
              </a:rPr>
              <a:t>ve ‘hiçbir zaman’ ise </a:t>
            </a:r>
            <a:r>
              <a:rPr lang="tr-TR" b="1" dirty="0" smtClean="0">
                <a:solidFill>
                  <a:schemeClr val="tx1"/>
                </a:solidFill>
              </a:rPr>
              <a:t>1 puan </a:t>
            </a:r>
            <a:r>
              <a:rPr lang="tr-TR" b="1" dirty="0">
                <a:solidFill>
                  <a:schemeClr val="tx1"/>
                </a:solidFill>
              </a:rPr>
              <a:t>verin.  </a:t>
            </a:r>
            <a:r>
              <a:rPr lang="tr-TR" b="1" dirty="0" smtClean="0">
                <a:solidFill>
                  <a:schemeClr val="tx1"/>
                </a:solidFill>
              </a:rPr>
              <a:t>Puanlarınızı </a:t>
            </a:r>
            <a:r>
              <a:rPr lang="tr-TR" b="1" dirty="0">
                <a:solidFill>
                  <a:schemeClr val="tx1"/>
                </a:solidFill>
              </a:rPr>
              <a:t>not edin. En sonunda </a:t>
            </a:r>
            <a:r>
              <a:rPr lang="tr-TR" b="1" dirty="0">
                <a:solidFill>
                  <a:prstClr val="black"/>
                </a:solidFill>
              </a:rPr>
              <a:t>VERİMLİ ÇALIŞMA  ile </a:t>
            </a:r>
            <a:r>
              <a:rPr lang="tr-TR" b="1" dirty="0" smtClean="0">
                <a:solidFill>
                  <a:schemeClr val="tx1"/>
                </a:solidFill>
              </a:rPr>
              <a:t>ilgili </a:t>
            </a:r>
            <a:r>
              <a:rPr lang="tr-TR" b="1" dirty="0">
                <a:solidFill>
                  <a:schemeClr val="tx1"/>
                </a:solidFill>
              </a:rPr>
              <a:t>davranışlarınızın değerlendirmesini kendi kendinize yapabilir, kendi notunuzu kendiniz verebilirsiniz.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66635938"/>
              </p:ext>
            </p:extLst>
          </p:nvPr>
        </p:nvGraphicFramePr>
        <p:xfrm>
          <a:off x="4099363" y="4181605"/>
          <a:ext cx="5611573" cy="2995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7" y="2203450"/>
            <a:ext cx="31527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70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1752" y="33251"/>
            <a:ext cx="46052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Verimli ders çalışma </a:t>
            </a: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İçin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Neleri,</a:t>
            </a: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 Kadar Yapıyorsunuz?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1752" y="1691682"/>
            <a:ext cx="5039183" cy="2490425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Aşağıdaki davranışla ilgili olarak sizin için en uygun seçenek ‘her zaman’ ise kendinize </a:t>
            </a:r>
            <a:r>
              <a:rPr lang="tr-TR" b="1" dirty="0" smtClean="0">
                <a:solidFill>
                  <a:schemeClr val="tx1"/>
                </a:solidFill>
              </a:rPr>
              <a:t>3 puan </a:t>
            </a:r>
            <a:r>
              <a:rPr lang="tr-TR" b="1" dirty="0">
                <a:solidFill>
                  <a:schemeClr val="tx1"/>
                </a:solidFill>
              </a:rPr>
              <a:t>verin, ‘bazen’ ise </a:t>
            </a:r>
            <a:r>
              <a:rPr lang="tr-TR" b="1" dirty="0" smtClean="0">
                <a:solidFill>
                  <a:schemeClr val="tx1"/>
                </a:solidFill>
              </a:rPr>
              <a:t>2 puan </a:t>
            </a:r>
            <a:r>
              <a:rPr lang="tr-TR" b="1" dirty="0">
                <a:solidFill>
                  <a:schemeClr val="tx1"/>
                </a:solidFill>
              </a:rPr>
              <a:t>ve ‘hiçbir zaman’ ise </a:t>
            </a:r>
            <a:r>
              <a:rPr lang="tr-TR" b="1" dirty="0" smtClean="0">
                <a:solidFill>
                  <a:schemeClr val="tx1"/>
                </a:solidFill>
              </a:rPr>
              <a:t>1 puan </a:t>
            </a:r>
            <a:r>
              <a:rPr lang="tr-TR" b="1" dirty="0">
                <a:solidFill>
                  <a:schemeClr val="tx1"/>
                </a:solidFill>
              </a:rPr>
              <a:t>verin.  </a:t>
            </a:r>
            <a:r>
              <a:rPr lang="tr-TR" b="1" dirty="0" smtClean="0">
                <a:solidFill>
                  <a:schemeClr val="tx1"/>
                </a:solidFill>
              </a:rPr>
              <a:t>Puanlarınızı </a:t>
            </a:r>
            <a:r>
              <a:rPr lang="tr-TR" b="1" dirty="0">
                <a:solidFill>
                  <a:schemeClr val="tx1"/>
                </a:solidFill>
              </a:rPr>
              <a:t>not edin. En sonunda </a:t>
            </a:r>
            <a:r>
              <a:rPr lang="tr-TR" b="1" dirty="0">
                <a:solidFill>
                  <a:prstClr val="black"/>
                </a:solidFill>
              </a:rPr>
              <a:t>VERİMLİ ÇALIŞMA  ile </a:t>
            </a:r>
            <a:r>
              <a:rPr lang="tr-TR" b="1" dirty="0" smtClean="0">
                <a:solidFill>
                  <a:schemeClr val="tx1"/>
                </a:solidFill>
              </a:rPr>
              <a:t>ilgili </a:t>
            </a:r>
            <a:r>
              <a:rPr lang="tr-TR" b="1" dirty="0">
                <a:solidFill>
                  <a:schemeClr val="tx1"/>
                </a:solidFill>
              </a:rPr>
              <a:t>davranışlarınızın değerlendirmesini kendi kendinize yapabilir, kendi notunuzu kendiniz verebilirsiniz.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72805207"/>
              </p:ext>
            </p:extLst>
          </p:nvPr>
        </p:nvGraphicFramePr>
        <p:xfrm>
          <a:off x="4099363" y="4181605"/>
          <a:ext cx="5611573" cy="2995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93" y="2203450"/>
            <a:ext cx="31527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62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1752" y="33251"/>
            <a:ext cx="46052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Verimli ders çalışma </a:t>
            </a: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İçin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Neleri,</a:t>
            </a: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 Kadar Yapıyorsunuz?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1752" y="1691682"/>
            <a:ext cx="5039183" cy="2490425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Aşağıdaki davranışla ilgili olarak sizin için en uygun seçenek ‘her zaman’ ise kendinize </a:t>
            </a:r>
            <a:r>
              <a:rPr lang="tr-TR" b="1" dirty="0" smtClean="0">
                <a:solidFill>
                  <a:schemeClr val="tx1"/>
                </a:solidFill>
              </a:rPr>
              <a:t>3 puan </a:t>
            </a:r>
            <a:r>
              <a:rPr lang="tr-TR" b="1" dirty="0">
                <a:solidFill>
                  <a:schemeClr val="tx1"/>
                </a:solidFill>
              </a:rPr>
              <a:t>verin, ‘bazen’ ise </a:t>
            </a:r>
            <a:r>
              <a:rPr lang="tr-TR" b="1" dirty="0" smtClean="0">
                <a:solidFill>
                  <a:schemeClr val="tx1"/>
                </a:solidFill>
              </a:rPr>
              <a:t>2 puan </a:t>
            </a:r>
            <a:r>
              <a:rPr lang="tr-TR" b="1" dirty="0">
                <a:solidFill>
                  <a:schemeClr val="tx1"/>
                </a:solidFill>
              </a:rPr>
              <a:t>ve ‘hiçbir zaman’ ise </a:t>
            </a:r>
            <a:r>
              <a:rPr lang="tr-TR" b="1" dirty="0" smtClean="0">
                <a:solidFill>
                  <a:schemeClr val="tx1"/>
                </a:solidFill>
              </a:rPr>
              <a:t>1 puan </a:t>
            </a:r>
            <a:r>
              <a:rPr lang="tr-TR" b="1" dirty="0">
                <a:solidFill>
                  <a:schemeClr val="tx1"/>
                </a:solidFill>
              </a:rPr>
              <a:t>verin.  </a:t>
            </a:r>
            <a:r>
              <a:rPr lang="tr-TR" b="1" dirty="0" smtClean="0">
                <a:solidFill>
                  <a:schemeClr val="tx1"/>
                </a:solidFill>
              </a:rPr>
              <a:t>Puanlarınızı </a:t>
            </a:r>
            <a:r>
              <a:rPr lang="tr-TR" b="1" dirty="0">
                <a:solidFill>
                  <a:schemeClr val="tx1"/>
                </a:solidFill>
              </a:rPr>
              <a:t>not edin. En sonunda </a:t>
            </a:r>
            <a:r>
              <a:rPr lang="tr-TR" b="1" dirty="0">
                <a:solidFill>
                  <a:prstClr val="black"/>
                </a:solidFill>
              </a:rPr>
              <a:t>VERİMLİ ÇALIŞMA  ile </a:t>
            </a:r>
            <a:r>
              <a:rPr lang="tr-TR" b="1" dirty="0" smtClean="0">
                <a:solidFill>
                  <a:schemeClr val="tx1"/>
                </a:solidFill>
              </a:rPr>
              <a:t>ilgili </a:t>
            </a:r>
            <a:r>
              <a:rPr lang="tr-TR" b="1" dirty="0">
                <a:solidFill>
                  <a:schemeClr val="tx1"/>
                </a:solidFill>
              </a:rPr>
              <a:t>davranışlarınızın değerlendirmesini kendi kendinize yapabilir, kendi notunuzu kendiniz verebilirsiniz.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09270342"/>
              </p:ext>
            </p:extLst>
          </p:nvPr>
        </p:nvGraphicFramePr>
        <p:xfrm>
          <a:off x="4099363" y="4181605"/>
          <a:ext cx="5611573" cy="2995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99" y="2203450"/>
            <a:ext cx="31527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61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0965" y="768357"/>
            <a:ext cx="81937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Benim Durumum Ne Acaba?</a:t>
            </a:r>
          </a:p>
          <a:p>
            <a:pPr algn="ctr"/>
            <a:r>
              <a:rPr lang="pt-B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İşte Sonuç!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196" y="2544109"/>
            <a:ext cx="31527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43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7440705" y="2743200"/>
            <a:ext cx="2494897" cy="234875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/>
            <a:r>
              <a:rPr lang="tr-TR" sz="4400" b="1" kern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30-39</a:t>
            </a:r>
            <a:br>
              <a:rPr lang="tr-TR" sz="4400" b="1" kern="0" dirty="0" smtClean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tr-TR" sz="4400" b="1" kern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PUAN ARASI</a:t>
            </a:r>
            <a:endParaRPr lang="en-US" sz="4400" kern="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7" name="İçerik Yer Tutucusu 3"/>
          <p:cNvSpPr>
            <a:spLocks noGrp="1"/>
          </p:cNvSpPr>
          <p:nvPr>
            <p:ph idx="1"/>
          </p:nvPr>
        </p:nvSpPr>
        <p:spPr>
          <a:xfrm>
            <a:off x="0" y="2151529"/>
            <a:ext cx="7279341" cy="389753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0" indent="0" algn="ctr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kern="0" dirty="0">
                <a:solidFill>
                  <a:schemeClr val="bg1"/>
                </a:solidFill>
                <a:latin typeface="Candara" panose="020E0502030303020204" pitchFamily="34" charset="0"/>
              </a:rPr>
              <a:t>Verimli ders çalışmanın ne demek olduğunu çok iyi biliyorsunuz. İstikrarınızı koruyun, böyle devam edin.</a:t>
            </a:r>
            <a:endParaRPr lang="en-US" sz="2800" b="1" kern="0" dirty="0">
              <a:solidFill>
                <a:schemeClr val="bg1"/>
              </a:solidFill>
              <a:latin typeface="Candara" panose="020E0502030303020204" pitchFamily="34" charset="0"/>
            </a:endParaRPr>
          </a:p>
          <a:p>
            <a:pPr marL="0" lvl="0" indent="0" algn="ctr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2400" b="1" kern="0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42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ağ Ok 3"/>
          <p:cNvSpPr/>
          <p:nvPr/>
        </p:nvSpPr>
        <p:spPr>
          <a:xfrm>
            <a:off x="233081" y="2348752"/>
            <a:ext cx="6376559" cy="351416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/>
            <a:r>
              <a:rPr lang="tr-TR" sz="2000" b="1" kern="0" dirty="0">
                <a:solidFill>
                  <a:sysClr val="windowText" lastClr="000000"/>
                </a:solidFill>
                <a:latin typeface="Candara" panose="020E0502030303020204" pitchFamily="34" charset="0"/>
              </a:rPr>
              <a:t>Çalışmanın verimli olmasına özen göstermeye çalışıyorsunuz, ancak hâlâ çözmeniz gereken sorunlarınız var. Biraz daha gayret…</a:t>
            </a:r>
            <a:endParaRPr lang="en-US" sz="2000" b="1" kern="0" dirty="0">
              <a:solidFill>
                <a:sysClr val="windowText" lastClr="000000"/>
              </a:solidFill>
              <a:latin typeface="Candara" panose="020E0502030303020204" pitchFamily="34" charset="0"/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6920753" y="2725271"/>
            <a:ext cx="2925204" cy="2420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r>
              <a:rPr lang="tr-TR" sz="5400" b="1" kern="0" dirty="0" smtClean="0">
                <a:solidFill>
                  <a:schemeClr val="bg1"/>
                </a:solidFill>
                <a:latin typeface="Candara" panose="020E0502030303020204" pitchFamily="34" charset="0"/>
              </a:rPr>
              <a:t>15-30 PUAN ARASI</a:t>
            </a:r>
            <a:endParaRPr lang="en-US" sz="5400" kern="0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31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172982" y="2330824"/>
            <a:ext cx="7052571" cy="41195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0" indent="0" algn="ctr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kern="0" dirty="0">
                <a:solidFill>
                  <a:schemeClr val="bg1"/>
                </a:solidFill>
                <a:latin typeface="Candara" panose="020E0502030303020204" pitchFamily="34" charset="0"/>
              </a:rPr>
              <a:t>Ders çalışmaya neredeyse hiç önem vermiyorsunuz. Bu özensizliğiniz yarınlarda okul hayatınızda ciddi sorunlar yaşamanıza sebep olabilir. Dikkat! Kendinize ve geleceğinize sahip çıkın!</a:t>
            </a:r>
            <a:endParaRPr lang="en-US" sz="2400" b="1" kern="0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7458634" y="3030069"/>
            <a:ext cx="2620404" cy="234875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r>
              <a:rPr lang="tr-TR" sz="4800" b="1" kern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0-14 PUAN ARASI</a:t>
            </a:r>
            <a:endParaRPr lang="en-US" sz="4800" kern="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91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1752" y="33251"/>
            <a:ext cx="46052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Verimli ders çalışma için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Neleri,</a:t>
            </a: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 Kadar Yapıyorsunuz?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1752" y="1691682"/>
            <a:ext cx="5039183" cy="2490425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Aşağıdaki davranışla ilgili olarak sizin için en uygun seçenek ‘her zaman’ ise kendinize </a:t>
            </a:r>
            <a:r>
              <a:rPr lang="tr-TR" b="1" dirty="0" smtClean="0">
                <a:solidFill>
                  <a:schemeClr val="tx1"/>
                </a:solidFill>
              </a:rPr>
              <a:t>3 puan </a:t>
            </a:r>
            <a:r>
              <a:rPr lang="tr-TR" b="1" dirty="0">
                <a:solidFill>
                  <a:schemeClr val="tx1"/>
                </a:solidFill>
              </a:rPr>
              <a:t>verin, ‘bazen’ ise </a:t>
            </a:r>
            <a:r>
              <a:rPr lang="tr-TR" b="1" dirty="0" smtClean="0">
                <a:solidFill>
                  <a:schemeClr val="tx1"/>
                </a:solidFill>
              </a:rPr>
              <a:t>2 puan </a:t>
            </a:r>
            <a:r>
              <a:rPr lang="tr-TR" b="1" dirty="0">
                <a:solidFill>
                  <a:schemeClr val="tx1"/>
                </a:solidFill>
              </a:rPr>
              <a:t>ve ‘hiçbir zaman’ ise </a:t>
            </a:r>
            <a:r>
              <a:rPr lang="tr-TR" b="1" dirty="0" smtClean="0">
                <a:solidFill>
                  <a:schemeClr val="tx1"/>
                </a:solidFill>
              </a:rPr>
              <a:t>1 puan </a:t>
            </a:r>
            <a:r>
              <a:rPr lang="tr-TR" b="1" dirty="0">
                <a:solidFill>
                  <a:schemeClr val="tx1"/>
                </a:solidFill>
              </a:rPr>
              <a:t>verin.  </a:t>
            </a:r>
            <a:r>
              <a:rPr lang="tr-TR" b="1" dirty="0" smtClean="0">
                <a:solidFill>
                  <a:schemeClr val="tx1"/>
                </a:solidFill>
              </a:rPr>
              <a:t>Puanlarınızı </a:t>
            </a:r>
            <a:r>
              <a:rPr lang="tr-TR" b="1" dirty="0">
                <a:solidFill>
                  <a:schemeClr val="tx1"/>
                </a:solidFill>
              </a:rPr>
              <a:t>not edin. En sonunda </a:t>
            </a:r>
            <a:r>
              <a:rPr lang="tr-TR" b="1" dirty="0">
                <a:solidFill>
                  <a:prstClr val="black"/>
                </a:solidFill>
              </a:rPr>
              <a:t>VERİMLİ ÇALIŞMA  ile </a:t>
            </a:r>
            <a:r>
              <a:rPr lang="tr-TR" b="1" dirty="0" smtClean="0">
                <a:solidFill>
                  <a:schemeClr val="tx1"/>
                </a:solidFill>
              </a:rPr>
              <a:t>ilgili </a:t>
            </a:r>
            <a:r>
              <a:rPr lang="tr-TR" b="1" dirty="0">
                <a:solidFill>
                  <a:schemeClr val="tx1"/>
                </a:solidFill>
              </a:rPr>
              <a:t>davranışlarınızın değerlendirmesini kendi kendinize yapabilir, kendi notunuzu kendiniz verebilirsiniz.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42260242"/>
              </p:ext>
            </p:extLst>
          </p:nvPr>
        </p:nvGraphicFramePr>
        <p:xfrm>
          <a:off x="4099363" y="4181605"/>
          <a:ext cx="5611573" cy="2995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05" y="2203450"/>
            <a:ext cx="31527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6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1752" y="33251"/>
            <a:ext cx="46052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Verimli ders çalışma İçin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Neleri,</a:t>
            </a: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 Kadar Yapıyorsunuz?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1752" y="1691682"/>
            <a:ext cx="5039183" cy="2490425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Aşağıdaki davranışla ilgili olarak sizin için en uygun seçenek ‘her zaman’ ise kendinize </a:t>
            </a:r>
            <a:r>
              <a:rPr lang="tr-TR" b="1" dirty="0" smtClean="0">
                <a:solidFill>
                  <a:schemeClr val="tx1"/>
                </a:solidFill>
              </a:rPr>
              <a:t>3 puan </a:t>
            </a:r>
            <a:r>
              <a:rPr lang="tr-TR" b="1" dirty="0">
                <a:solidFill>
                  <a:schemeClr val="tx1"/>
                </a:solidFill>
              </a:rPr>
              <a:t>verin, ‘bazen’ ise </a:t>
            </a:r>
            <a:r>
              <a:rPr lang="tr-TR" b="1" dirty="0" smtClean="0">
                <a:solidFill>
                  <a:schemeClr val="tx1"/>
                </a:solidFill>
              </a:rPr>
              <a:t>2 puan </a:t>
            </a:r>
            <a:r>
              <a:rPr lang="tr-TR" b="1" dirty="0">
                <a:solidFill>
                  <a:schemeClr val="tx1"/>
                </a:solidFill>
              </a:rPr>
              <a:t>ve ‘hiçbir zaman’ ise </a:t>
            </a:r>
            <a:r>
              <a:rPr lang="tr-TR" b="1" dirty="0" smtClean="0">
                <a:solidFill>
                  <a:schemeClr val="tx1"/>
                </a:solidFill>
              </a:rPr>
              <a:t>1 puan </a:t>
            </a:r>
            <a:r>
              <a:rPr lang="tr-TR" b="1" dirty="0">
                <a:solidFill>
                  <a:schemeClr val="tx1"/>
                </a:solidFill>
              </a:rPr>
              <a:t>verin.  </a:t>
            </a:r>
            <a:r>
              <a:rPr lang="tr-TR" b="1" dirty="0" smtClean="0">
                <a:solidFill>
                  <a:schemeClr val="tx1"/>
                </a:solidFill>
              </a:rPr>
              <a:t>Puanlarınızı </a:t>
            </a:r>
            <a:r>
              <a:rPr lang="tr-TR" b="1" dirty="0">
                <a:solidFill>
                  <a:schemeClr val="tx1"/>
                </a:solidFill>
              </a:rPr>
              <a:t>not edin. En sonunda </a:t>
            </a:r>
            <a:r>
              <a:rPr lang="tr-TR" b="1" dirty="0">
                <a:solidFill>
                  <a:prstClr val="black"/>
                </a:solidFill>
              </a:rPr>
              <a:t>VERİMLİ ÇALIŞMA  ile </a:t>
            </a:r>
            <a:r>
              <a:rPr lang="tr-TR" b="1" dirty="0" smtClean="0">
                <a:solidFill>
                  <a:schemeClr val="tx1"/>
                </a:solidFill>
              </a:rPr>
              <a:t>ilgili </a:t>
            </a:r>
            <a:r>
              <a:rPr lang="tr-TR" b="1" dirty="0">
                <a:solidFill>
                  <a:schemeClr val="tx1"/>
                </a:solidFill>
              </a:rPr>
              <a:t>davranışlarınızın değerlendirmesini kendi kendinize yapabilir, kendi notunuzu kendiniz verebilirsiniz.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362614390"/>
              </p:ext>
            </p:extLst>
          </p:nvPr>
        </p:nvGraphicFramePr>
        <p:xfrm>
          <a:off x="4099363" y="4181605"/>
          <a:ext cx="5611573" cy="2995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70" y="2203450"/>
            <a:ext cx="31527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64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1752" y="33251"/>
            <a:ext cx="46052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Verimli ders çalışma İçin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Neleri,</a:t>
            </a: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 Kadar Yapıyorsunuz?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1752" y="1691682"/>
            <a:ext cx="5039183" cy="2490425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Aşağıdaki davranışla ilgili olarak sizin için en uygun seçenek ‘her zaman’ ise kendinize </a:t>
            </a:r>
            <a:r>
              <a:rPr lang="tr-TR" b="1" dirty="0" smtClean="0">
                <a:solidFill>
                  <a:schemeClr val="tx1"/>
                </a:solidFill>
              </a:rPr>
              <a:t>3 puan </a:t>
            </a:r>
            <a:r>
              <a:rPr lang="tr-TR" b="1" dirty="0">
                <a:solidFill>
                  <a:schemeClr val="tx1"/>
                </a:solidFill>
              </a:rPr>
              <a:t>verin, ‘bazen’ ise </a:t>
            </a:r>
            <a:r>
              <a:rPr lang="tr-TR" b="1" dirty="0" smtClean="0">
                <a:solidFill>
                  <a:schemeClr val="tx1"/>
                </a:solidFill>
              </a:rPr>
              <a:t>2 puan </a:t>
            </a:r>
            <a:r>
              <a:rPr lang="tr-TR" b="1" dirty="0">
                <a:solidFill>
                  <a:schemeClr val="tx1"/>
                </a:solidFill>
              </a:rPr>
              <a:t>ve ‘hiçbir zaman’ ise </a:t>
            </a:r>
            <a:r>
              <a:rPr lang="tr-TR" b="1" dirty="0" smtClean="0">
                <a:solidFill>
                  <a:schemeClr val="tx1"/>
                </a:solidFill>
              </a:rPr>
              <a:t>1 puan </a:t>
            </a:r>
            <a:r>
              <a:rPr lang="tr-TR" b="1" dirty="0">
                <a:solidFill>
                  <a:schemeClr val="tx1"/>
                </a:solidFill>
              </a:rPr>
              <a:t>verin.  </a:t>
            </a:r>
            <a:r>
              <a:rPr lang="tr-TR" b="1" dirty="0" smtClean="0">
                <a:solidFill>
                  <a:schemeClr val="tx1"/>
                </a:solidFill>
              </a:rPr>
              <a:t>Puanlarınızı </a:t>
            </a:r>
            <a:r>
              <a:rPr lang="tr-TR" b="1" dirty="0">
                <a:solidFill>
                  <a:schemeClr val="tx1"/>
                </a:solidFill>
              </a:rPr>
              <a:t>not edin. En sonunda </a:t>
            </a:r>
            <a:r>
              <a:rPr lang="tr-TR" b="1" dirty="0">
                <a:solidFill>
                  <a:prstClr val="black"/>
                </a:solidFill>
              </a:rPr>
              <a:t>VERİMLİ ÇALIŞMA  ile </a:t>
            </a:r>
            <a:r>
              <a:rPr lang="tr-TR" b="1" dirty="0" smtClean="0">
                <a:solidFill>
                  <a:schemeClr val="tx1"/>
                </a:solidFill>
              </a:rPr>
              <a:t>ilgili </a:t>
            </a:r>
            <a:r>
              <a:rPr lang="tr-TR" b="1" dirty="0">
                <a:solidFill>
                  <a:schemeClr val="tx1"/>
                </a:solidFill>
              </a:rPr>
              <a:t>davranışlarınızın değerlendirmesini kendi kendinize yapabilir, kendi notunuzu kendiniz verebilirsiniz.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92753621"/>
              </p:ext>
            </p:extLst>
          </p:nvPr>
        </p:nvGraphicFramePr>
        <p:xfrm>
          <a:off x="4099363" y="4181605"/>
          <a:ext cx="5611573" cy="2995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9" y="2203450"/>
            <a:ext cx="31527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683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1752" y="33251"/>
            <a:ext cx="46052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Verimli ders çalışma İçin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Neleri,</a:t>
            </a: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 Kadar Yapıyorsunuz?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1752" y="1691682"/>
            <a:ext cx="5039183" cy="2490425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Aşağıdaki davranışla ilgili olarak sizin için en uygun seçenek ‘her zaman’ ise kendinize </a:t>
            </a:r>
            <a:r>
              <a:rPr lang="tr-TR" b="1" dirty="0" smtClean="0">
                <a:solidFill>
                  <a:schemeClr val="tx1"/>
                </a:solidFill>
              </a:rPr>
              <a:t>3 puan </a:t>
            </a:r>
            <a:r>
              <a:rPr lang="tr-TR" b="1" dirty="0">
                <a:solidFill>
                  <a:schemeClr val="tx1"/>
                </a:solidFill>
              </a:rPr>
              <a:t>verin, ‘bazen’ ise </a:t>
            </a:r>
            <a:r>
              <a:rPr lang="tr-TR" b="1" dirty="0" smtClean="0">
                <a:solidFill>
                  <a:schemeClr val="tx1"/>
                </a:solidFill>
              </a:rPr>
              <a:t>2 puan </a:t>
            </a:r>
            <a:r>
              <a:rPr lang="tr-TR" b="1" dirty="0">
                <a:solidFill>
                  <a:schemeClr val="tx1"/>
                </a:solidFill>
              </a:rPr>
              <a:t>ve ‘hiçbir zaman’ ise </a:t>
            </a:r>
            <a:r>
              <a:rPr lang="tr-TR" b="1" dirty="0" smtClean="0">
                <a:solidFill>
                  <a:schemeClr val="tx1"/>
                </a:solidFill>
              </a:rPr>
              <a:t>1 puan </a:t>
            </a:r>
            <a:r>
              <a:rPr lang="tr-TR" b="1" dirty="0">
                <a:solidFill>
                  <a:schemeClr val="tx1"/>
                </a:solidFill>
              </a:rPr>
              <a:t>verin.  </a:t>
            </a:r>
            <a:r>
              <a:rPr lang="tr-TR" b="1" dirty="0" smtClean="0">
                <a:solidFill>
                  <a:schemeClr val="tx1"/>
                </a:solidFill>
              </a:rPr>
              <a:t>Puanlarınızı </a:t>
            </a:r>
            <a:r>
              <a:rPr lang="tr-TR" b="1" dirty="0">
                <a:solidFill>
                  <a:schemeClr val="tx1"/>
                </a:solidFill>
              </a:rPr>
              <a:t>not edin. En sonunda </a:t>
            </a:r>
            <a:r>
              <a:rPr lang="tr-TR" b="1" dirty="0">
                <a:solidFill>
                  <a:prstClr val="black"/>
                </a:solidFill>
              </a:rPr>
              <a:t>VERİMLİ ÇALIŞMA  ile </a:t>
            </a:r>
            <a:r>
              <a:rPr lang="tr-TR" b="1" dirty="0" smtClean="0">
                <a:solidFill>
                  <a:schemeClr val="tx1"/>
                </a:solidFill>
              </a:rPr>
              <a:t>ilgili </a:t>
            </a:r>
            <a:r>
              <a:rPr lang="tr-TR" b="1" dirty="0">
                <a:solidFill>
                  <a:schemeClr val="tx1"/>
                </a:solidFill>
              </a:rPr>
              <a:t>davranışlarınızın değerlendirmesini kendi kendinize yapabilir, kendi notunuzu kendiniz verebilirsiniz.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97215172"/>
              </p:ext>
            </p:extLst>
          </p:nvPr>
        </p:nvGraphicFramePr>
        <p:xfrm>
          <a:off x="4099363" y="4181605"/>
          <a:ext cx="5611573" cy="2995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09" y="2203450"/>
            <a:ext cx="31527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237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1752" y="33251"/>
            <a:ext cx="46052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Verimli ders çalışma İçin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Neleri,</a:t>
            </a: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 Kadar Yapıyorsunuz?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1752" y="1691682"/>
            <a:ext cx="5039183" cy="2490425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Aşağıdaki davranışla ilgili olarak sizin için en uygun seçenek ‘her zaman’ ise kendinize </a:t>
            </a:r>
            <a:r>
              <a:rPr lang="tr-TR" b="1" dirty="0" smtClean="0">
                <a:solidFill>
                  <a:schemeClr val="tx1"/>
                </a:solidFill>
              </a:rPr>
              <a:t>3 puan </a:t>
            </a:r>
            <a:r>
              <a:rPr lang="tr-TR" b="1" dirty="0">
                <a:solidFill>
                  <a:schemeClr val="tx1"/>
                </a:solidFill>
              </a:rPr>
              <a:t>verin, ‘bazen’ ise </a:t>
            </a:r>
            <a:r>
              <a:rPr lang="tr-TR" b="1" dirty="0" smtClean="0">
                <a:solidFill>
                  <a:schemeClr val="tx1"/>
                </a:solidFill>
              </a:rPr>
              <a:t>2 puan </a:t>
            </a:r>
            <a:r>
              <a:rPr lang="tr-TR" b="1" dirty="0">
                <a:solidFill>
                  <a:schemeClr val="tx1"/>
                </a:solidFill>
              </a:rPr>
              <a:t>ve ‘hiçbir zaman’ ise </a:t>
            </a:r>
            <a:r>
              <a:rPr lang="tr-TR" b="1" dirty="0" smtClean="0">
                <a:solidFill>
                  <a:schemeClr val="tx1"/>
                </a:solidFill>
              </a:rPr>
              <a:t>1 puan </a:t>
            </a:r>
            <a:r>
              <a:rPr lang="tr-TR" b="1" dirty="0">
                <a:solidFill>
                  <a:schemeClr val="tx1"/>
                </a:solidFill>
              </a:rPr>
              <a:t>verin.  </a:t>
            </a:r>
            <a:r>
              <a:rPr lang="tr-TR" b="1" dirty="0" smtClean="0">
                <a:solidFill>
                  <a:schemeClr val="tx1"/>
                </a:solidFill>
              </a:rPr>
              <a:t>Puanlarınızı </a:t>
            </a:r>
            <a:r>
              <a:rPr lang="tr-TR" b="1" dirty="0">
                <a:solidFill>
                  <a:schemeClr val="tx1"/>
                </a:solidFill>
              </a:rPr>
              <a:t>not edin. En sonunda </a:t>
            </a:r>
            <a:r>
              <a:rPr lang="tr-TR" b="1" dirty="0" smtClean="0">
                <a:solidFill>
                  <a:schemeClr val="tx1"/>
                </a:solidFill>
              </a:rPr>
              <a:t>VERİMLİ ÇALIŞMA  ile ilgili </a:t>
            </a:r>
            <a:r>
              <a:rPr lang="tr-TR" b="1" dirty="0">
                <a:solidFill>
                  <a:schemeClr val="tx1"/>
                </a:solidFill>
              </a:rPr>
              <a:t>davranışlarınızın değerlendirmesini kendi kendinize yapabilir, kendi notunuzu kendiniz verebilirsiniz.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50505964"/>
              </p:ext>
            </p:extLst>
          </p:nvPr>
        </p:nvGraphicFramePr>
        <p:xfrm>
          <a:off x="4099363" y="4181605"/>
          <a:ext cx="5611573" cy="2995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441" y="2203450"/>
            <a:ext cx="31527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59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1752" y="33251"/>
            <a:ext cx="46052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Verimli ders </a:t>
            </a: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çalışma </a:t>
            </a: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İçin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Neleri,</a:t>
            </a: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 Kadar Yapıyorsunuz?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1752" y="1691682"/>
            <a:ext cx="5039183" cy="2490425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Aşağıdaki davranışla ilgili olarak sizin için en uygun seçenek ‘her zaman’ ise kendinize </a:t>
            </a:r>
            <a:r>
              <a:rPr lang="tr-TR" b="1" dirty="0" smtClean="0">
                <a:solidFill>
                  <a:schemeClr val="tx1"/>
                </a:solidFill>
              </a:rPr>
              <a:t>3 puan </a:t>
            </a:r>
            <a:r>
              <a:rPr lang="tr-TR" b="1" dirty="0">
                <a:solidFill>
                  <a:schemeClr val="tx1"/>
                </a:solidFill>
              </a:rPr>
              <a:t>verin, ‘bazen’ ise </a:t>
            </a:r>
            <a:r>
              <a:rPr lang="tr-TR" b="1" dirty="0" smtClean="0">
                <a:solidFill>
                  <a:schemeClr val="tx1"/>
                </a:solidFill>
              </a:rPr>
              <a:t>2 puan </a:t>
            </a:r>
            <a:r>
              <a:rPr lang="tr-TR" b="1" dirty="0">
                <a:solidFill>
                  <a:schemeClr val="tx1"/>
                </a:solidFill>
              </a:rPr>
              <a:t>ve ‘hiçbir zaman’ ise </a:t>
            </a:r>
            <a:r>
              <a:rPr lang="tr-TR" b="1" dirty="0" smtClean="0">
                <a:solidFill>
                  <a:schemeClr val="tx1"/>
                </a:solidFill>
              </a:rPr>
              <a:t>1 puan </a:t>
            </a:r>
            <a:r>
              <a:rPr lang="tr-TR" b="1" dirty="0">
                <a:solidFill>
                  <a:schemeClr val="tx1"/>
                </a:solidFill>
              </a:rPr>
              <a:t>verin.  </a:t>
            </a:r>
            <a:r>
              <a:rPr lang="tr-TR" b="1" dirty="0" smtClean="0">
                <a:solidFill>
                  <a:schemeClr val="tx1"/>
                </a:solidFill>
              </a:rPr>
              <a:t>Puanlarınızı </a:t>
            </a:r>
            <a:r>
              <a:rPr lang="tr-TR" b="1" dirty="0">
                <a:solidFill>
                  <a:schemeClr val="tx1"/>
                </a:solidFill>
              </a:rPr>
              <a:t>not edin. En sonunda </a:t>
            </a:r>
            <a:r>
              <a:rPr lang="tr-TR" b="1" dirty="0">
                <a:solidFill>
                  <a:prstClr val="black"/>
                </a:solidFill>
              </a:rPr>
              <a:t>VERİMLİ ÇALIŞMA  ile </a:t>
            </a:r>
            <a:r>
              <a:rPr lang="tr-TR" b="1" dirty="0" smtClean="0">
                <a:solidFill>
                  <a:schemeClr val="tx1"/>
                </a:solidFill>
              </a:rPr>
              <a:t>ilgili </a:t>
            </a:r>
            <a:r>
              <a:rPr lang="tr-TR" b="1" dirty="0">
                <a:solidFill>
                  <a:schemeClr val="tx1"/>
                </a:solidFill>
              </a:rPr>
              <a:t>davranışlarınızın değerlendirmesini kendi kendinize yapabilir, kendi notunuzu kendiniz verebilirsiniz.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67571786"/>
              </p:ext>
            </p:extLst>
          </p:nvPr>
        </p:nvGraphicFramePr>
        <p:xfrm>
          <a:off x="4099363" y="4181605"/>
          <a:ext cx="5611573" cy="2995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02" y="2203450"/>
            <a:ext cx="31527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5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1752" y="33251"/>
            <a:ext cx="46052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Verimli ders çalışma </a:t>
            </a: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İçin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Neleri,</a:t>
            </a: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 Kadar Yapıyorsunuz?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1752" y="1691682"/>
            <a:ext cx="5039183" cy="2490425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Aşağıdaki davranışla ilgili olarak sizin için en uygun seçenek ‘her zaman’ ise kendinize </a:t>
            </a:r>
            <a:r>
              <a:rPr lang="tr-TR" b="1" dirty="0" smtClean="0">
                <a:solidFill>
                  <a:schemeClr val="tx1"/>
                </a:solidFill>
              </a:rPr>
              <a:t>3 puan </a:t>
            </a:r>
            <a:r>
              <a:rPr lang="tr-TR" b="1" dirty="0">
                <a:solidFill>
                  <a:schemeClr val="tx1"/>
                </a:solidFill>
              </a:rPr>
              <a:t>verin, ‘bazen’ ise </a:t>
            </a:r>
            <a:r>
              <a:rPr lang="tr-TR" b="1" dirty="0" smtClean="0">
                <a:solidFill>
                  <a:schemeClr val="tx1"/>
                </a:solidFill>
              </a:rPr>
              <a:t>2 puan </a:t>
            </a:r>
            <a:r>
              <a:rPr lang="tr-TR" b="1" dirty="0">
                <a:solidFill>
                  <a:schemeClr val="tx1"/>
                </a:solidFill>
              </a:rPr>
              <a:t>ve ‘hiçbir zaman’ ise </a:t>
            </a:r>
            <a:r>
              <a:rPr lang="tr-TR" b="1" dirty="0" smtClean="0">
                <a:solidFill>
                  <a:schemeClr val="tx1"/>
                </a:solidFill>
              </a:rPr>
              <a:t>1 puan </a:t>
            </a:r>
            <a:r>
              <a:rPr lang="tr-TR" b="1" dirty="0">
                <a:solidFill>
                  <a:schemeClr val="tx1"/>
                </a:solidFill>
              </a:rPr>
              <a:t>verin.  </a:t>
            </a:r>
            <a:r>
              <a:rPr lang="tr-TR" b="1" dirty="0" smtClean="0">
                <a:solidFill>
                  <a:schemeClr val="tx1"/>
                </a:solidFill>
              </a:rPr>
              <a:t>Puanlarınızı </a:t>
            </a:r>
            <a:r>
              <a:rPr lang="tr-TR" b="1" dirty="0">
                <a:solidFill>
                  <a:schemeClr val="tx1"/>
                </a:solidFill>
              </a:rPr>
              <a:t>not edin. En sonunda </a:t>
            </a:r>
            <a:r>
              <a:rPr lang="tr-TR" b="1" dirty="0">
                <a:solidFill>
                  <a:prstClr val="black"/>
                </a:solidFill>
              </a:rPr>
              <a:t>VERİMLİ ÇALIŞMA  ile </a:t>
            </a:r>
            <a:r>
              <a:rPr lang="tr-TR" b="1" dirty="0" smtClean="0">
                <a:solidFill>
                  <a:schemeClr val="tx1"/>
                </a:solidFill>
              </a:rPr>
              <a:t>ilgili </a:t>
            </a:r>
            <a:r>
              <a:rPr lang="tr-TR" b="1" dirty="0">
                <a:solidFill>
                  <a:schemeClr val="tx1"/>
                </a:solidFill>
              </a:rPr>
              <a:t>davranışlarınızın değerlendirmesini kendi kendinize yapabilir, kendi notunuzu kendiniz verebilirsiniz.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92457794"/>
              </p:ext>
            </p:extLst>
          </p:nvPr>
        </p:nvGraphicFramePr>
        <p:xfrm>
          <a:off x="4099363" y="4181605"/>
          <a:ext cx="5611573" cy="2995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08" y="2203450"/>
            <a:ext cx="31527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5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1752" y="33251"/>
            <a:ext cx="46052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Verimli ders çalışma </a:t>
            </a: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Neleri</a:t>
            </a:r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</a:t>
            </a:r>
          </a:p>
          <a:p>
            <a:pPr algn="just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 Kadar Yapıyorsunuz?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1752" y="1691682"/>
            <a:ext cx="5039183" cy="2490425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Aşağıdaki davranışla ilgili olarak sizin için en uygun seçenek ‘her zaman’ ise kendinize </a:t>
            </a:r>
            <a:r>
              <a:rPr lang="tr-TR" b="1" dirty="0" smtClean="0">
                <a:solidFill>
                  <a:schemeClr val="tx1"/>
                </a:solidFill>
              </a:rPr>
              <a:t>3 puan </a:t>
            </a:r>
            <a:r>
              <a:rPr lang="tr-TR" b="1" dirty="0">
                <a:solidFill>
                  <a:schemeClr val="tx1"/>
                </a:solidFill>
              </a:rPr>
              <a:t>verin, ‘bazen’ ise </a:t>
            </a:r>
            <a:r>
              <a:rPr lang="tr-TR" b="1" dirty="0" smtClean="0">
                <a:solidFill>
                  <a:schemeClr val="tx1"/>
                </a:solidFill>
              </a:rPr>
              <a:t>2 puan </a:t>
            </a:r>
            <a:r>
              <a:rPr lang="tr-TR" b="1" dirty="0">
                <a:solidFill>
                  <a:schemeClr val="tx1"/>
                </a:solidFill>
              </a:rPr>
              <a:t>ve ‘hiçbir zaman’ ise </a:t>
            </a:r>
            <a:r>
              <a:rPr lang="tr-TR" b="1" dirty="0" smtClean="0">
                <a:solidFill>
                  <a:schemeClr val="tx1"/>
                </a:solidFill>
              </a:rPr>
              <a:t>1 puan </a:t>
            </a:r>
            <a:r>
              <a:rPr lang="tr-TR" b="1" dirty="0">
                <a:solidFill>
                  <a:schemeClr val="tx1"/>
                </a:solidFill>
              </a:rPr>
              <a:t>verin.  </a:t>
            </a:r>
            <a:r>
              <a:rPr lang="tr-TR" b="1" dirty="0" smtClean="0">
                <a:solidFill>
                  <a:schemeClr val="tx1"/>
                </a:solidFill>
              </a:rPr>
              <a:t>Puanlarınızı </a:t>
            </a:r>
            <a:r>
              <a:rPr lang="tr-TR" b="1" dirty="0">
                <a:solidFill>
                  <a:schemeClr val="tx1"/>
                </a:solidFill>
              </a:rPr>
              <a:t>not edin. En sonunda </a:t>
            </a:r>
            <a:r>
              <a:rPr lang="tr-TR" b="1" dirty="0">
                <a:solidFill>
                  <a:prstClr val="black"/>
                </a:solidFill>
              </a:rPr>
              <a:t>VERİMLİ ÇALIŞMA  ile </a:t>
            </a:r>
            <a:r>
              <a:rPr lang="tr-TR" b="1" dirty="0" smtClean="0">
                <a:solidFill>
                  <a:schemeClr val="tx1"/>
                </a:solidFill>
              </a:rPr>
              <a:t>ilgili </a:t>
            </a:r>
            <a:r>
              <a:rPr lang="tr-TR" b="1" dirty="0">
                <a:solidFill>
                  <a:schemeClr val="tx1"/>
                </a:solidFill>
              </a:rPr>
              <a:t>davranışlarınızın değerlendirmesini kendi kendinize yapabilir, kendi notunuzu kendiniz verebilirsiniz.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9227213"/>
              </p:ext>
            </p:extLst>
          </p:nvPr>
        </p:nvGraphicFramePr>
        <p:xfrm>
          <a:off x="4099363" y="4181605"/>
          <a:ext cx="5611573" cy="2995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24" y="2203450"/>
            <a:ext cx="31527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35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imli ders (1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verimli ders (1)</Template>
  <TotalTime>0</TotalTime>
  <Words>1088</Words>
  <Application>Microsoft Office PowerPoint</Application>
  <PresentationFormat>Özel</PresentationFormat>
  <Paragraphs>91</Paragraphs>
  <Slides>18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verimli ders (1)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-=[By NeC]=-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8</dc:creator>
  <dc:description>Bu sunu Yeşilay tarafından ortaokul çağı öğrencilere ve çocuklara yönelik hazırlanmış aşağıdaki kitapçıktan yararlanılarak oluşturulmuştur:_x000d_
Sağlık Elinizden Kayıp Gitmeden…, Hümeyra Kılıç, 2014, İstanbul, Yeşilay TBM Alan Kitaplığı Dizisi No: 16.</dc:description>
  <cp:lastModifiedBy>Windows 8</cp:lastModifiedBy>
  <cp:revision>1</cp:revision>
  <dcterms:created xsi:type="dcterms:W3CDTF">2017-11-06T23:19:46Z</dcterms:created>
  <dcterms:modified xsi:type="dcterms:W3CDTF">2017-11-06T23:20:03Z</dcterms:modified>
</cp:coreProperties>
</file>